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83" r:id="rId4"/>
    <p:sldId id="258" r:id="rId5"/>
    <p:sldId id="323" r:id="rId6"/>
    <p:sldId id="261" r:id="rId7"/>
    <p:sldId id="287" r:id="rId8"/>
    <p:sldId id="327" r:id="rId9"/>
    <p:sldId id="328" r:id="rId10"/>
    <p:sldId id="308" r:id="rId11"/>
    <p:sldId id="324" r:id="rId12"/>
    <p:sldId id="277" r:id="rId13"/>
    <p:sldId id="294" r:id="rId14"/>
    <p:sldId id="330" r:id="rId15"/>
    <p:sldId id="329" r:id="rId16"/>
    <p:sldId id="333" r:id="rId17"/>
    <p:sldId id="331" r:id="rId18"/>
    <p:sldId id="332" r:id="rId19"/>
    <p:sldId id="334" r:id="rId20"/>
    <p:sldId id="335" r:id="rId21"/>
    <p:sldId id="336" r:id="rId22"/>
    <p:sldId id="337" r:id="rId23"/>
    <p:sldId id="317" r:id="rId24"/>
    <p:sldId id="325" r:id="rId25"/>
    <p:sldId id="278" r:id="rId26"/>
    <p:sldId id="296" r:id="rId27"/>
    <p:sldId id="297" r:id="rId28"/>
    <p:sldId id="303" r:id="rId29"/>
    <p:sldId id="312" r:id="rId30"/>
    <p:sldId id="338" r:id="rId31"/>
    <p:sldId id="266" r:id="rId32"/>
  </p:sldIdLst>
  <p:sldSz cx="12192000"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59" autoAdjust="0"/>
    <p:restoredTop sz="94660"/>
  </p:normalViewPr>
  <p:slideViewPr>
    <p:cSldViewPr snapToGrid="0">
      <p:cViewPr varScale="1">
        <p:scale>
          <a:sx n="65" d="100"/>
          <a:sy n="65" d="100"/>
        </p:scale>
        <p:origin x="-744" y="-114"/>
      </p:cViewPr>
      <p:guideLst>
        <p:guide orient="horz" pos="2160"/>
        <p:guide pos="3840"/>
      </p:guideLst>
    </p:cSldViewPr>
  </p:slideViewPr>
  <p:notesTextViewPr>
    <p:cViewPr>
      <p:scale>
        <a:sx n="1" d="1"/>
        <a:sy n="1" d="1"/>
      </p:scale>
      <p:origin x="0" y="0"/>
    </p:cViewPr>
  </p:notesTextViewPr>
  <p:sorterViewPr>
    <p:cViewPr>
      <p:scale>
        <a:sx n="70" d="100"/>
        <a:sy n="70" d="100"/>
      </p:scale>
      <p:origin x="0" y="331"/>
    </p:cViewPr>
  </p:sorterViewPr>
  <p:gridSpacing cx="71524813" cy="715248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E722BC9-5003-4060-B22A-AB3101E329C2}" type="datetimeFigureOut">
              <a:rPr lang="zh-CN" altLang="en-US"/>
              <a:pPr>
                <a:defRPr/>
              </a:pPr>
              <a:t>2017/5/3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D4EF184-B1D8-47A1-8A0E-ED3D3E8F373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B68D035-B870-4319-AEDD-6E9F09988191}" type="datetime1">
              <a:rPr lang="zh-CN" altLang="en-US"/>
              <a:pPr>
                <a:defRPr/>
              </a:pPr>
              <a:t>2017/5/3</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F2F2F31-FBCB-4AFB-8AFB-278BAC7CF8BF}"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EBA8E75-1C9C-41F4-85B8-1D15FA4AB9E1}" type="datetime1">
              <a:rPr lang="zh-CN" altLang="en-US"/>
              <a:pPr>
                <a:defRPr/>
              </a:pPr>
              <a:t>2017/5/3</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FCED8120-4512-40BB-B667-745019BE4FF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558CBED-C36F-4AC9-872E-392978C002E1}" type="datetime1">
              <a:rPr lang="zh-CN" altLang="en-US"/>
              <a:pPr>
                <a:defRPr/>
              </a:pPr>
              <a:t>2017/5/3</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6E6B8DEA-75D7-4916-A45B-29E1075D69C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18D93088-234D-40C2-896B-5578CEA9A940}" type="datetime1">
              <a:rPr lang="zh-CN" altLang="en-US"/>
              <a:pPr>
                <a:defRPr/>
              </a:pPr>
              <a:t>2017/5/3</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B888C520-21CB-4ED6-BEF9-6E698F688C8A}"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17A9B17-52CA-4D63-877A-773959586018}" type="datetime1">
              <a:rPr lang="zh-CN" altLang="en-US"/>
              <a:pPr>
                <a:defRPr/>
              </a:pPr>
              <a:t>2017/5/3</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A9325D9D-B724-4AFA-B4C9-E46F6A377348}"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2"/>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ACD62380-8D0D-4A2B-8D73-F818A479E430}" type="datetime1">
              <a:rPr lang="zh-CN" altLang="en-US"/>
              <a:pPr>
                <a:defRPr/>
              </a:pPr>
              <a:t>2017/5/3</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58894878-CE06-4EA0-A1E6-C0DA79A7080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9B8A1CE-1433-4EAF-9B8E-14CDC1F244A7}" type="datetime1">
              <a:rPr lang="zh-CN" altLang="en-US"/>
              <a:pPr>
                <a:defRPr/>
              </a:pPr>
              <a:t>2017/5/3</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B781DF7A-175C-49CB-8835-2F0071A47FD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4E4BA419-C26A-4416-9BB2-8EA0C4728573}" type="datetime1">
              <a:rPr lang="zh-CN" altLang="en-US"/>
              <a:pPr>
                <a:defRPr/>
              </a:pPr>
              <a:t>2017/5/3</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37CC24B2-93B4-40F9-BEF3-34A91F8B5E3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00714872-12CE-43C3-B57F-183758126F48}" type="datetime1">
              <a:rPr lang="zh-CN" altLang="en-US"/>
              <a:pPr>
                <a:defRPr/>
              </a:pPr>
              <a:t>2017/5/3</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2AD1A589-25F4-45FE-B930-85A8F930C5FE}"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C553BD2-FF23-4369-B506-D381B290EC3F}" type="datetime1">
              <a:rPr lang="zh-CN" altLang="en-US"/>
              <a:pPr>
                <a:defRPr/>
              </a:pPr>
              <a:t>2017/5/3</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E86E610E-EE93-4945-8858-8AEA577DD459}"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5" y="273052"/>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2"/>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F7FA238-D919-4291-BADA-C475112FFFE4}" type="datetime1">
              <a:rPr lang="zh-CN" altLang="en-US"/>
              <a:pPr>
                <a:defRPr/>
              </a:pPr>
              <a:t>2017/5/3</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74441FA6-60D4-4AAD-A43E-F13E4F930C85}"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70F6161-8DE4-4261-B722-14798C9445FE}" type="datetime1">
              <a:rPr lang="zh-CN" altLang="en-US"/>
              <a:pPr>
                <a:defRPr/>
              </a:pPr>
              <a:t>2017/5/3</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DF4B551C-C731-423B-AD9C-DFBB264685B9}" type="slidenum">
              <a:rPr lang="zh-CN" altLang="en-US"/>
              <a:pPr>
                <a:defRPr/>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00A0E9"/>
        </a:solidFill>
        <a:effectLst/>
      </p:bgPr>
    </p:bg>
    <p:spTree>
      <p:nvGrpSpPr>
        <p:cNvPr id="1" name=""/>
        <p:cNvGrpSpPr/>
        <p:nvPr/>
      </p:nvGrpSpPr>
      <p:grpSpPr>
        <a:xfrm>
          <a:off x="0" y="0"/>
          <a:ext cx="0" cy="0"/>
          <a:chOff x="0" y="0"/>
          <a:chExt cx="0" cy="0"/>
        </a:xfrm>
      </p:grpSpPr>
      <p:sp>
        <p:nvSpPr>
          <p:cNvPr id="1026" name="椭圆 13"/>
          <p:cNvSpPr>
            <a:spLocks noChangeArrowheads="1"/>
          </p:cNvSpPr>
          <p:nvPr/>
        </p:nvSpPr>
        <p:spPr bwMode="auto">
          <a:xfrm>
            <a:off x="601663" y="-1468438"/>
            <a:ext cx="11218862" cy="11218863"/>
          </a:xfrm>
          <a:prstGeom prst="ellipse">
            <a:avLst/>
          </a:prstGeom>
          <a:solidFill>
            <a:schemeClr val="bg1"/>
          </a:solidFill>
          <a:ln w="12700">
            <a:no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027"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Calibri Light" pitchFamily="34" charset="0"/>
              </a:rPr>
              <a:t>单击此处编辑母版标题样式</a:t>
            </a:r>
          </a:p>
        </p:txBody>
      </p:sp>
      <p:sp>
        <p:nvSpPr>
          <p:cNvPr id="1028" name="文本占位符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1029"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8B5666A4-9B1A-4AF5-A109-B55DB511F206}" type="datetime1">
              <a:rPr lang="zh-CN" altLang="en-US"/>
              <a:pPr>
                <a:defRPr/>
              </a:pPr>
              <a:t>2017/5/3</a:t>
            </a:fld>
            <a:endParaRPr lang="zh-CN" altLang="en-US" sz="1800">
              <a:solidFill>
                <a:schemeClr val="tx1"/>
              </a:solidFill>
            </a:endParaRPr>
          </a:p>
        </p:txBody>
      </p:sp>
      <p:sp>
        <p:nvSpPr>
          <p:cNvPr id="1030"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zh-CN" altLang="zh-CN"/>
          </a:p>
        </p:txBody>
      </p:sp>
      <p:sp>
        <p:nvSpPr>
          <p:cNvPr id="1031"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97DD6373-4BAC-4AE9-8532-4124F58A1A1E}" type="slidenum">
              <a:rPr lang="zh-CN" altLang="en-US"/>
              <a:pPr>
                <a:defRPr/>
              </a:pPr>
              <a:t>‹#›</a:t>
            </a:fld>
            <a:endParaRPr lang="zh-CN" altLang="en-US" sz="1800">
              <a:solidFill>
                <a:schemeClr val="tx1"/>
              </a:solidFill>
            </a:endParaRPr>
          </a:p>
        </p:txBody>
      </p:sp>
      <p:sp>
        <p:nvSpPr>
          <p:cNvPr id="1032" name="日期占位符 3"/>
          <p:cNvSpPr>
            <a:spLocks noChangeArrowheads="1"/>
          </p:cNvSpPr>
          <p:nvPr/>
        </p:nvSpPr>
        <p:spPr bwMode="auto">
          <a:xfrm>
            <a:off x="838200" y="6356350"/>
            <a:ext cx="2743200" cy="365125"/>
          </a:xfrm>
          <a:prstGeom prst="rect">
            <a:avLst/>
          </a:prstGeom>
          <a:noFill/>
          <a:ln w="9525">
            <a:noFill/>
            <a:miter lim="800000"/>
            <a:headEnd/>
            <a:tailEnd/>
          </a:ln>
        </p:spPr>
        <p:txBody>
          <a:bodyPr/>
          <a:lstStyle/>
          <a:p>
            <a:fld id="{C18E8399-61BE-4C2D-94C3-931DDDFF8273}" type="datetime1">
              <a:rPr lang="zh-CN" altLang="en-US">
                <a:solidFill>
                  <a:srgbClr val="000000"/>
                </a:solidFill>
                <a:latin typeface="Calibri" pitchFamily="34" charset="0"/>
                <a:sym typeface="宋体" pitchFamily="2" charset="-122"/>
              </a:rPr>
              <a:pPr/>
              <a:t>2017/5/3</a:t>
            </a:fld>
            <a:endParaRPr lang="zh-CN" altLang="en-US">
              <a:latin typeface="Calibri" pitchFamily="34" charset="0"/>
              <a:sym typeface="Calibri" pitchFamily="34" charset="0"/>
            </a:endParaRPr>
          </a:p>
        </p:txBody>
      </p:sp>
      <p:sp>
        <p:nvSpPr>
          <p:cNvPr id="1033" name="灯片编号占位符 5"/>
          <p:cNvSpPr>
            <a:spLocks noChangeArrowheads="1"/>
          </p:cNvSpPr>
          <p:nvPr/>
        </p:nvSpPr>
        <p:spPr bwMode="auto">
          <a:xfrm>
            <a:off x="8610600" y="6356350"/>
            <a:ext cx="2743200" cy="365125"/>
          </a:xfrm>
          <a:prstGeom prst="rect">
            <a:avLst/>
          </a:prstGeom>
          <a:noFill/>
          <a:ln w="9525">
            <a:noFill/>
            <a:miter lim="800000"/>
            <a:headEnd/>
            <a:tailEnd/>
          </a:ln>
        </p:spPr>
        <p:txBody>
          <a:bodyPr/>
          <a:lstStyle/>
          <a:p>
            <a:fld id="{DA21A595-8415-4DC5-B38E-057DE34D4323}" type="slidenum">
              <a:rPr lang="zh-CN" altLang="en-US">
                <a:solidFill>
                  <a:srgbClr val="000000"/>
                </a:solidFill>
                <a:latin typeface="Calibri" pitchFamily="34" charset="0"/>
                <a:sym typeface="宋体" pitchFamily="2" charset="-122"/>
              </a:rPr>
              <a:pPr/>
              <a:t>‹#›</a:t>
            </a:fld>
            <a:endParaRPr lang="zh-CN" altLang="en-US">
              <a:latin typeface="Calibri" pitchFamily="34" charset="0"/>
              <a:sym typeface="Calibri" pitchFamily="34" charset="0"/>
            </a:endParaRPr>
          </a:p>
        </p:txBody>
      </p:sp>
      <p:pic>
        <p:nvPicPr>
          <p:cNvPr id="1034" name="图片 8"/>
          <p:cNvPicPr>
            <a:picLocks noChangeAspect="1" noChangeArrowheads="1"/>
          </p:cNvPicPr>
          <p:nvPr/>
        </p:nvPicPr>
        <p:blipFill>
          <a:blip r:embed="rId14" cstate="print"/>
          <a:srcRect/>
          <a:stretch>
            <a:fillRect/>
          </a:stretch>
        </p:blipFill>
        <p:spPr bwMode="auto">
          <a:xfrm>
            <a:off x="230188" y="4489450"/>
            <a:ext cx="1216025" cy="1730375"/>
          </a:xfrm>
          <a:prstGeom prst="rect">
            <a:avLst/>
          </a:prstGeom>
          <a:noFill/>
          <a:ln w="9525">
            <a:noFill/>
            <a:miter lim="800000"/>
            <a:headEnd/>
            <a:tailEnd/>
          </a:ln>
        </p:spPr>
      </p:pic>
      <p:sp>
        <p:nvSpPr>
          <p:cNvPr id="1035" name="矩形 9"/>
          <p:cNvSpPr>
            <a:spLocks noChangeArrowheads="1"/>
          </p:cNvSpPr>
          <p:nvPr/>
        </p:nvSpPr>
        <p:spPr bwMode="auto">
          <a:xfrm>
            <a:off x="0" y="9525"/>
            <a:ext cx="12192000" cy="711200"/>
          </a:xfrm>
          <a:prstGeom prst="rect">
            <a:avLst/>
          </a:prstGeom>
          <a:solidFill>
            <a:srgbClr val="E1002A"/>
          </a:solidFill>
          <a:ln w="22225" cap="rnd">
            <a:solidFill>
              <a:srgbClr val="42719B">
                <a:alpha val="54117"/>
              </a:srgbClr>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useBgFill="1">
        <p:nvSpPr>
          <p:cNvPr id="1036" name="矩形 10"/>
          <p:cNvSpPr>
            <a:spLocks noChangeArrowheads="1"/>
          </p:cNvSpPr>
          <p:nvPr/>
        </p:nvSpPr>
        <p:spPr bwMode="auto">
          <a:xfrm>
            <a:off x="0" y="6146800"/>
            <a:ext cx="12192000" cy="711200"/>
          </a:xfrm>
          <a:prstGeom prst="rect">
            <a:avLst/>
          </a:prstGeom>
          <a:ln w="22225" cap="rnd">
            <a:solidFill>
              <a:srgbClr val="42719B">
                <a:alpha val="54117"/>
              </a:srgbClr>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037" name="文本框 11"/>
          <p:cNvSpPr>
            <a:spLocks noChangeArrowheads="1"/>
          </p:cNvSpPr>
          <p:nvPr/>
        </p:nvSpPr>
        <p:spPr bwMode="auto">
          <a:xfrm>
            <a:off x="9210675" y="6184900"/>
            <a:ext cx="3092450" cy="457200"/>
          </a:xfrm>
          <a:prstGeom prst="rect">
            <a:avLst/>
          </a:prstGeom>
          <a:noFill/>
          <a:ln w="9525">
            <a:noFill/>
            <a:miter lim="800000"/>
            <a:headEnd/>
            <a:tailEnd/>
          </a:ln>
        </p:spPr>
        <p:txBody>
          <a:bodyPr>
            <a:spAutoFit/>
          </a:bodyPr>
          <a:lstStyle/>
          <a:p>
            <a:endParaRPr lang="zh-CN" altLang="en-US" sz="2400">
              <a:solidFill>
                <a:schemeClr val="bg1"/>
              </a:solidFill>
              <a:latin typeface="方正卡通简体" pitchFamily="2" charset="-122"/>
              <a:ea typeface="方正卡通简体" pitchFamily="2" charset="-122"/>
              <a:sym typeface="方正卡通简体" pitchFamily="2" charset="-122"/>
            </a:endParaRPr>
          </a:p>
        </p:txBody>
      </p:sp>
      <p:pic>
        <p:nvPicPr>
          <p:cNvPr id="1038" name="图片 12"/>
          <p:cNvPicPr>
            <a:picLocks noChangeAspect="1" noChangeArrowheads="1"/>
          </p:cNvPicPr>
          <p:nvPr/>
        </p:nvPicPr>
        <p:blipFill>
          <a:blip r:embed="rId15" cstate="print"/>
          <a:srcRect/>
          <a:stretch>
            <a:fillRect/>
          </a:stretch>
        </p:blipFill>
        <p:spPr bwMode="auto">
          <a:xfrm>
            <a:off x="5135563" y="-517525"/>
            <a:ext cx="1920875" cy="2730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6pPr>
      <a:lvl7pPr marL="18288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7pPr>
      <a:lvl8pPr marL="22860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8pPr>
      <a:lvl9pPr marL="27432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3.xml"/><Relationship Id="rId2" Type="http://schemas.openxmlformats.org/officeDocument/2006/relationships/slide" Target="slide12.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7.emf"/><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5.xml"/><Relationship Id="rId7" Type="http://schemas.openxmlformats.org/officeDocument/2006/relationships/slide" Target="slide4.xml"/><Relationship Id="rId2" Type="http://schemas.openxmlformats.org/officeDocument/2006/relationships/image" Target="../media/image5.emf"/><Relationship Id="rId1" Type="http://schemas.openxmlformats.org/officeDocument/2006/relationships/slideLayout" Target="../slideLayouts/slideLayout12.xml"/><Relationship Id="rId6" Type="http://schemas.openxmlformats.org/officeDocument/2006/relationships/slide" Target="slide24.xml"/><Relationship Id="rId5" Type="http://schemas.openxmlformats.org/officeDocument/2006/relationships/slide" Target="slide11.xml"/><Relationship Id="rId10" Type="http://schemas.openxmlformats.org/officeDocument/2006/relationships/slide" Target="slide3.xml"/><Relationship Id="rId4" Type="http://schemas.openxmlformats.org/officeDocument/2006/relationships/image" Target="../media/image6.png"/><Relationship Id="rId9"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slide" Target="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8.xml"/><Relationship Id="rId2" Type="http://schemas.openxmlformats.org/officeDocument/2006/relationships/slide" Target="slide25.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7.emf"/><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31532;4&#35506;&#32207;&#21512;&#12486;&#12473;&#12488;.doc"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slide" Target="slide10.xml"/><Relationship Id="rId5" Type="http://schemas.openxmlformats.org/officeDocument/2006/relationships/slide" Target="slide2.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slide" Target="slide5.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solidFill>
          <a:srgbClr val="00A0E9"/>
        </a:solidFill>
        <a:effectLst/>
      </p:bgPr>
    </p:bg>
    <p:spTree>
      <p:nvGrpSpPr>
        <p:cNvPr id="1" name=""/>
        <p:cNvGrpSpPr/>
        <p:nvPr/>
      </p:nvGrpSpPr>
      <p:grpSpPr>
        <a:xfrm>
          <a:off x="0" y="0"/>
          <a:ext cx="0" cy="0"/>
          <a:chOff x="0" y="0"/>
          <a:chExt cx="0" cy="0"/>
        </a:xfrm>
      </p:grpSpPr>
      <p:pic>
        <p:nvPicPr>
          <p:cNvPr id="3075" name="图片 11"/>
          <p:cNvPicPr>
            <a:picLocks noChangeAspect="1" noChangeArrowheads="1"/>
          </p:cNvPicPr>
          <p:nvPr/>
        </p:nvPicPr>
        <p:blipFill>
          <a:blip r:embed="rId2" cstate="print"/>
          <a:srcRect/>
          <a:stretch>
            <a:fillRect/>
          </a:stretch>
        </p:blipFill>
        <p:spPr bwMode="auto">
          <a:xfrm>
            <a:off x="1567295" y="1873853"/>
            <a:ext cx="4297362" cy="4668837"/>
          </a:xfrm>
          <a:prstGeom prst="rect">
            <a:avLst/>
          </a:prstGeom>
          <a:noFill/>
          <a:ln w="9525">
            <a:noFill/>
            <a:miter lim="800000"/>
            <a:headEnd/>
            <a:tailEnd/>
          </a:ln>
        </p:spPr>
      </p:pic>
      <p:grpSp>
        <p:nvGrpSpPr>
          <p:cNvPr id="3077" name="Group 5"/>
          <p:cNvGrpSpPr>
            <a:grpSpLocks/>
          </p:cNvGrpSpPr>
          <p:nvPr/>
        </p:nvGrpSpPr>
        <p:grpSpPr bwMode="auto">
          <a:xfrm>
            <a:off x="211784" y="0"/>
            <a:ext cx="11980216" cy="4727575"/>
            <a:chOff x="-5362673" y="0"/>
            <a:chExt cx="11981879" cy="4729018"/>
          </a:xfrm>
        </p:grpSpPr>
        <p:grpSp>
          <p:nvGrpSpPr>
            <p:cNvPr id="14341" name="Group 6"/>
            <p:cNvGrpSpPr>
              <a:grpSpLocks/>
            </p:cNvGrpSpPr>
            <p:nvPr/>
          </p:nvGrpSpPr>
          <p:grpSpPr bwMode="auto">
            <a:xfrm>
              <a:off x="0" y="0"/>
              <a:ext cx="6619206" cy="4729018"/>
              <a:chOff x="0" y="0"/>
              <a:chExt cx="6619206" cy="4729018"/>
            </a:xfrm>
          </p:grpSpPr>
          <p:sp>
            <p:nvSpPr>
              <p:cNvPr id="14343" name="椭圆 14"/>
              <p:cNvSpPr>
                <a:spLocks noChangeArrowheads="1"/>
              </p:cNvSpPr>
              <p:nvPr/>
            </p:nvSpPr>
            <p:spPr bwMode="auto">
              <a:xfrm>
                <a:off x="218406" y="0"/>
                <a:ext cx="6400800" cy="4729018"/>
              </a:xfrm>
              <a:prstGeom prst="ellipse">
                <a:avLst/>
              </a:prstGeom>
              <a:solidFill>
                <a:schemeClr val="bg1"/>
              </a:solidFill>
              <a:ln w="12700">
                <a:noFill/>
                <a:bevel/>
                <a:headEnd/>
                <a:tailEnd/>
              </a:ln>
            </p:spPr>
            <p:txBody>
              <a:bodyPr anchor="ctr"/>
              <a:lstStyle/>
              <a:p>
                <a:pPr algn="ctr"/>
                <a:endParaRPr lang="zh-CN" altLang="zh-CN"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宋体" pitchFamily="2" charset="-122"/>
                  <a:sym typeface="宋体" pitchFamily="2" charset="-122"/>
                </a:endParaRPr>
              </a:p>
            </p:txBody>
          </p:sp>
          <p:sp>
            <p:nvSpPr>
              <p:cNvPr id="14344" name="等腰三角形 15"/>
              <p:cNvSpPr>
                <a:spLocks noChangeArrowheads="1"/>
              </p:cNvSpPr>
              <p:nvPr/>
            </p:nvSpPr>
            <p:spPr bwMode="auto">
              <a:xfrm rot="-7681849">
                <a:off x="-50801" y="2957945"/>
                <a:ext cx="803563" cy="701964"/>
              </a:xfrm>
              <a:prstGeom prst="triangle">
                <a:avLst>
                  <a:gd name="adj" fmla="val 50000"/>
                </a:avLst>
              </a:prstGeom>
              <a:solidFill>
                <a:schemeClr val="bg1"/>
              </a:solidFill>
              <a:ln w="12700">
                <a:no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pic>
          <p:nvPicPr>
            <p:cNvPr id="14342" name="图片 17"/>
            <p:cNvPicPr>
              <a:picLocks noChangeAspect="1" noChangeArrowheads="1"/>
            </p:cNvPicPr>
            <p:nvPr/>
          </p:nvPicPr>
          <p:blipFill>
            <a:blip r:embed="rId3" cstate="print"/>
            <a:srcRect/>
            <a:stretch>
              <a:fillRect/>
            </a:stretch>
          </p:blipFill>
          <p:spPr bwMode="auto">
            <a:xfrm rot="20767885">
              <a:off x="-5362673" y="879404"/>
              <a:ext cx="4098028" cy="1338634"/>
            </a:xfrm>
            <a:prstGeom prst="rect">
              <a:avLst/>
            </a:prstGeom>
            <a:noFill/>
            <a:ln w="9525">
              <a:noFill/>
              <a:miter lim="800000"/>
              <a:headEnd/>
              <a:tailEnd/>
            </a:ln>
          </p:spPr>
        </p:pic>
      </p:grpSp>
      <p:sp>
        <p:nvSpPr>
          <p:cNvPr id="9" name="矩形 8"/>
          <p:cNvSpPr/>
          <p:nvPr/>
        </p:nvSpPr>
        <p:spPr>
          <a:xfrm>
            <a:off x="6006663" y="870521"/>
            <a:ext cx="6185337" cy="2246769"/>
          </a:xfrm>
          <a:prstGeom prst="rect">
            <a:avLst/>
          </a:prstGeom>
          <a:noFill/>
        </p:spPr>
        <p:txBody>
          <a:bodyPr wrap="square" lIns="91440" tIns="45720" rIns="91440" bIns="45720">
            <a:spAutoFit/>
          </a:bodyPr>
          <a:lstStyle/>
          <a:p>
            <a:pPr algn="ctr"/>
            <a:r>
              <a:rPr lang="ja-JP" altLang="en-US" sz="5400" b="1" dirty="0" smtClean="0">
                <a:ln w="18000">
                  <a:solidFill>
                    <a:schemeClr val="accent1">
                      <a:lumMod val="50000"/>
                    </a:schemeClr>
                  </a:solidFill>
                  <a:prstDash val="solid"/>
                  <a:miter lim="800000"/>
                </a:ln>
                <a:noFill/>
                <a:effectLst>
                  <a:outerShdw blurRad="25500" dist="23000" dir="7020000" algn="tl">
                    <a:srgbClr val="000000">
                      <a:alpha val="50000"/>
                    </a:srgbClr>
                  </a:outerShdw>
                </a:effectLst>
              </a:rPr>
              <a:t>第</a:t>
            </a:r>
            <a:r>
              <a:rPr lang="en-US" altLang="ja-JP" sz="5400" b="1" dirty="0" smtClean="0">
                <a:ln w="18000">
                  <a:solidFill>
                    <a:schemeClr val="accent1">
                      <a:lumMod val="50000"/>
                    </a:schemeClr>
                  </a:solidFill>
                  <a:prstDash val="solid"/>
                  <a:miter lim="800000"/>
                </a:ln>
                <a:noFill/>
                <a:effectLst>
                  <a:outerShdw blurRad="25500" dist="23000" dir="7020000" algn="tl">
                    <a:srgbClr val="000000">
                      <a:alpha val="50000"/>
                    </a:srgbClr>
                  </a:outerShdw>
                </a:effectLst>
              </a:rPr>
              <a:t>4</a:t>
            </a:r>
            <a:r>
              <a:rPr lang="ja-JP" altLang="en-US" sz="5400" b="1" dirty="0" smtClean="0">
                <a:ln w="18000">
                  <a:solidFill>
                    <a:schemeClr val="accent1">
                      <a:lumMod val="50000"/>
                    </a:schemeClr>
                  </a:solidFill>
                  <a:prstDash val="solid"/>
                  <a:miter lim="800000"/>
                </a:ln>
                <a:noFill/>
                <a:effectLst>
                  <a:outerShdw blurRad="25500" dist="23000" dir="7020000" algn="tl">
                    <a:srgbClr val="000000">
                      <a:alpha val="50000"/>
                    </a:srgbClr>
                  </a:outerShdw>
                </a:effectLst>
              </a:rPr>
              <a:t>課</a:t>
            </a:r>
            <a:endParaRPr lang="en-US" altLang="ja-JP" sz="5400" b="1" dirty="0" smtClean="0">
              <a:ln w="18000">
                <a:solidFill>
                  <a:schemeClr val="accent1">
                    <a:lumMod val="50000"/>
                  </a:schemeClr>
                </a:solidFill>
                <a:prstDash val="solid"/>
                <a:miter lim="800000"/>
              </a:ln>
              <a:noFill/>
              <a:effectLst>
                <a:outerShdw blurRad="25500" dist="23000" dir="7020000" algn="tl">
                  <a:srgbClr val="000000">
                    <a:alpha val="50000"/>
                  </a:srgbClr>
                </a:outerShdw>
              </a:effectLst>
            </a:endParaRPr>
          </a:p>
          <a:p>
            <a:pPr algn="ctr"/>
            <a:endParaRPr lang="en-US" altLang="ja-JP" sz="5400" b="1" dirty="0" smtClean="0">
              <a:ln w="18000">
                <a:solidFill>
                  <a:schemeClr val="accent1">
                    <a:lumMod val="50000"/>
                  </a:schemeClr>
                </a:solidFill>
                <a:prstDash val="solid"/>
                <a:miter lim="800000"/>
              </a:ln>
              <a:noFill/>
              <a:effectLst>
                <a:outerShdw blurRad="25500" dist="23000" dir="7020000" algn="tl">
                  <a:srgbClr val="000000">
                    <a:alpha val="50000"/>
                  </a:srgbClr>
                </a:outerShdw>
              </a:effectLst>
            </a:endParaRPr>
          </a:p>
          <a:p>
            <a:pPr algn="ctr"/>
            <a:r>
              <a:rPr lang="ja-JP" altLang="en-US" sz="3200" b="1" dirty="0" smtClean="0">
                <a:ln w="18000">
                  <a:solidFill>
                    <a:schemeClr val="accent1">
                      <a:lumMod val="50000"/>
                    </a:schemeClr>
                  </a:solidFill>
                  <a:prstDash val="solid"/>
                  <a:miter lim="800000"/>
                </a:ln>
                <a:noFill/>
                <a:effectLst>
                  <a:outerShdw blurRad="25500" dist="23000" dir="7020000" algn="tl">
                    <a:srgbClr val="000000">
                      <a:alpha val="50000"/>
                    </a:srgbClr>
                  </a:outerShdw>
                </a:effectLst>
                <a:latin typeface="MS Mincho" pitchFamily="49" charset="-128"/>
                <a:ea typeface="MS Mincho" pitchFamily="49" charset="-128"/>
              </a:rPr>
              <a:t>駅の近くに本屋はありますか。</a:t>
            </a:r>
            <a:endParaRPr lang="zh-CN" altLang="en-US" sz="3200" b="1" dirty="0">
              <a:ln w="18000">
                <a:solidFill>
                  <a:schemeClr val="accent1">
                    <a:lumMod val="50000"/>
                  </a:schemeClr>
                </a:solidFill>
                <a:prstDash val="solid"/>
                <a:miter lim="800000"/>
              </a:ln>
              <a:noFill/>
              <a:effectLst>
                <a:outerShdw blurRad="25500" dist="23000" dir="7020000" algn="tl">
                  <a:srgbClr val="000000">
                    <a:alpha val="50000"/>
                  </a:srgbClr>
                </a:outerShdw>
              </a:effectLst>
              <a:latin typeface="MS Mincho" pitchFamily="49" charset="-128"/>
              <a:ea typeface="MS Mincho" pitchFamily="49" charset="-128"/>
            </a:endParaRPr>
          </a:p>
        </p:txBody>
      </p:sp>
      <p:sp>
        <p:nvSpPr>
          <p:cNvPr id="10" name="TextBox 9"/>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会話１</a:t>
            </a:r>
            <a:r>
              <a:rPr lang="ja-JP" altLang="en-US" sz="2800" b="1" dirty="0" smtClean="0">
                <a:solidFill>
                  <a:srgbClr val="FFFFFF"/>
                </a:solidFill>
                <a:latin typeface="Adobe 黑体 Std R" pitchFamily="2" charset="-122"/>
                <a:ea typeface="Adobe 黑体 Std R" pitchFamily="2" charset="-122"/>
                <a:sym typeface="Adobe 黑体 Std R" pitchFamily="2" charset="-122"/>
              </a:rPr>
              <a:t>（重要表現）</a:t>
            </a:r>
            <a:endParaRPr lang="zh-CN" altLang="en-US" sz="2800" b="1" dirty="0">
              <a:solidFill>
                <a:schemeClr val="bg1"/>
              </a:solidFill>
              <a:latin typeface="MS Mincho" pitchFamily="49" charset="-128"/>
              <a:ea typeface="MS Mincho" pitchFamily="49" charset="-128"/>
              <a:sym typeface="Adobe 黑体 Std R" pitchFamily="2" charset="-122"/>
            </a:endParaRPr>
          </a:p>
        </p:txBody>
      </p:sp>
      <p:grpSp>
        <p:nvGrpSpPr>
          <p:cNvPr id="2" name="Group 3"/>
          <p:cNvGrpSpPr>
            <a:grpSpLocks/>
          </p:cNvGrpSpPr>
          <p:nvPr/>
        </p:nvGrpSpPr>
        <p:grpSpPr bwMode="auto">
          <a:xfrm>
            <a:off x="4692650" y="1773238"/>
            <a:ext cx="3989388" cy="3746500"/>
            <a:chOff x="0" y="0"/>
            <a:chExt cx="3990109" cy="3746114"/>
          </a:xfrm>
        </p:grpSpPr>
        <p:sp>
          <p:nvSpPr>
            <p:cNvPr id="20485" name="Rectangle 5"/>
            <p:cNvSpPr>
              <a:spLocks noChangeArrowheads="1"/>
            </p:cNvSpPr>
            <p:nvPr/>
          </p:nvSpPr>
          <p:spPr bwMode="auto">
            <a:xfrm rot="-840000">
              <a:off x="3757516" y="1702810"/>
              <a:ext cx="908627" cy="598456"/>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铁板烧</a:t>
              </a:r>
            </a:p>
          </p:txBody>
        </p:sp>
        <p:sp>
          <p:nvSpPr>
            <p:cNvPr id="20486" name="Rectangle 7"/>
            <p:cNvSpPr>
              <a:spLocks noChangeArrowheads="1"/>
            </p:cNvSpPr>
            <p:nvPr/>
          </p:nvSpPr>
          <p:spPr bwMode="auto">
            <a:xfrm rot="-840000">
              <a:off x="3236776" y="2610296"/>
              <a:ext cx="1211503" cy="555709"/>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大雄</a:t>
              </a:r>
            </a:p>
          </p:txBody>
        </p:sp>
        <p:sp>
          <p:nvSpPr>
            <p:cNvPr id="20487" name="Rectangle 9"/>
            <p:cNvSpPr>
              <a:spLocks noChangeArrowheads="1"/>
            </p:cNvSpPr>
            <p:nvPr/>
          </p:nvSpPr>
          <p:spPr bwMode="auto">
            <a:xfrm rot="-840000">
              <a:off x="1198611" y="1570713"/>
              <a:ext cx="2101857" cy="1289270"/>
            </a:xfrm>
            <a:prstGeom prst="rect">
              <a:avLst/>
            </a:prstGeom>
            <a:noFill/>
            <a:ln w="9525">
              <a:noFill/>
              <a:miter lim="800000"/>
              <a:headEnd/>
              <a:tailEnd/>
            </a:ln>
          </p:spPr>
          <p:txBody>
            <a:bodyPr lIns="83820" tIns="83820" rIns="83820" bIns="83820" anchor="ctr"/>
            <a:lstStyle/>
            <a:p>
              <a:pPr algn="ctr">
                <a:lnSpc>
                  <a:spcPct val="90000"/>
                </a:lnSpc>
                <a:spcAft>
                  <a:spcPct val="35000"/>
                </a:spcAft>
              </a:pPr>
              <a:r>
                <a:rPr lang="zh-CN" altLang="en-US" sz="6600">
                  <a:solidFill>
                    <a:srgbClr val="FFFFFF"/>
                  </a:solidFill>
                  <a:latin typeface="宋体" pitchFamily="2" charset="-122"/>
                  <a:sym typeface="宋体" pitchFamily="2" charset="-122"/>
                </a:rPr>
                <a:t>老鼠</a:t>
              </a:r>
            </a:p>
          </p:txBody>
        </p:sp>
      </p:grpSp>
      <p:sp>
        <p:nvSpPr>
          <p:cNvPr id="8" name="TextBox 7"/>
          <p:cNvSpPr txBox="1"/>
          <p:nvPr/>
        </p:nvSpPr>
        <p:spPr>
          <a:xfrm>
            <a:off x="1868682" y="1071801"/>
            <a:ext cx="9049407" cy="5324535"/>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１　～よ</a:t>
            </a:r>
            <a:endParaRPr lang="en-US" altLang="ja-JP" sz="2000" dirty="0" smtClean="0">
              <a:latin typeface="MS Mincho" pitchFamily="49" charset="-128"/>
              <a:ea typeface="MS Mincho" pitchFamily="49" charset="-128"/>
            </a:endParaRPr>
          </a:p>
          <a:p>
            <a:pPr>
              <a:lnSpc>
                <a:spcPct val="150000"/>
              </a:lnSpc>
            </a:pPr>
            <a:r>
              <a:rPr lang="ja-JP" altLang="en-US" sz="2000" dirty="0" smtClean="0"/>
              <a:t>　　</a:t>
            </a:r>
            <a:r>
              <a:rPr lang="zh-CN" altLang="en-US" sz="2000" b="1" dirty="0" smtClean="0">
                <a:solidFill>
                  <a:srgbClr val="0070C0"/>
                </a:solidFill>
                <a:latin typeface="MS Mincho" pitchFamily="49" charset="-128"/>
                <a:ea typeface="MS Mincho" pitchFamily="49" charset="-128"/>
              </a:rPr>
              <a:t>是终助词，表达说话者通知、告知、提示对方的心情。相当于汉语的“呀”“呦”“啊”“呢”等语气词。</a:t>
            </a:r>
            <a:endParaRPr lang="en-US" altLang="ja-JP" sz="2000" b="1" dirty="0" smtClean="0">
              <a:solidFill>
                <a:srgbClr val="0070C0"/>
              </a:solidFill>
              <a:latin typeface="+mn-ea"/>
              <a:ea typeface="+mn-ea"/>
            </a:endParaRPr>
          </a:p>
          <a:p>
            <a:pPr>
              <a:lnSpc>
                <a:spcPct val="150000"/>
              </a:lnSpc>
            </a:pPr>
            <a:r>
              <a:rPr lang="ja-JP" altLang="en-US" sz="2000" b="1" dirty="0" smtClean="0">
                <a:solidFill>
                  <a:srgbClr val="0070C0"/>
                </a:solidFill>
                <a:latin typeface="MS Mincho" pitchFamily="49" charset="-128"/>
                <a:ea typeface="MS Mincho" pitchFamily="49" charset="-128"/>
              </a:rPr>
              <a:t>例：</a:t>
            </a:r>
            <a:r>
              <a:rPr lang="zh-CN" altLang="en-US" sz="2000" b="1" dirty="0" smtClean="0">
                <a:solidFill>
                  <a:srgbClr val="0070C0"/>
                </a:solidFill>
                <a:latin typeface="MS Mincho" pitchFamily="49" charset="-128"/>
                <a:ea typeface="MS Mincho" pitchFamily="49" charset="-128"/>
              </a:rPr>
              <a:t>　</a:t>
            </a:r>
            <a:r>
              <a:rPr lang="ja-JP" altLang="en-US" sz="2000" dirty="0" smtClean="0">
                <a:latin typeface="MS Mincho" pitchFamily="49" charset="-128"/>
                <a:ea typeface="MS Mincho" pitchFamily="49" charset="-128"/>
              </a:rPr>
              <a:t>新聞は机の上にありますよ。</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a:t>
            </a:r>
            <a:r>
              <a:rPr lang="zh-CN" altLang="en-US" sz="2000" dirty="0" smtClean="0">
                <a:latin typeface="MS Mincho" pitchFamily="49" charset="-128"/>
                <a:ea typeface="MS Mincho" pitchFamily="49" charset="-128"/>
              </a:rPr>
              <a:t>　</a:t>
            </a:r>
            <a:r>
              <a:rPr lang="ja-JP" altLang="en-US" sz="2000" dirty="0" smtClean="0">
                <a:latin typeface="MS Mincho" pitchFamily="49" charset="-128"/>
                <a:ea typeface="MS Mincho" pitchFamily="49" charset="-128"/>
              </a:rPr>
              <a:t>もう夜</a:t>
            </a:r>
            <a:r>
              <a:rPr lang="en-US" altLang="ja-JP" sz="2000" dirty="0" smtClean="0">
                <a:latin typeface="MS Mincho" pitchFamily="49" charset="-128"/>
                <a:ea typeface="MS Mincho" pitchFamily="49" charset="-128"/>
              </a:rPr>
              <a:t>10</a:t>
            </a:r>
            <a:r>
              <a:rPr lang="ja-JP" altLang="en-US" sz="2000" dirty="0" smtClean="0">
                <a:latin typeface="MS Mincho" pitchFamily="49" charset="-128"/>
                <a:ea typeface="MS Mincho" pitchFamily="49" charset="-128"/>
              </a:rPr>
              <a:t>時ですよ。</a:t>
            </a:r>
            <a:endParaRPr lang="en-US" altLang="ja-JP" sz="2000" dirty="0" smtClean="0">
              <a:latin typeface="MS Mincho" pitchFamily="49" charset="-128"/>
              <a:ea typeface="MS Mincho" pitchFamily="49" charset="-128"/>
            </a:endParaRPr>
          </a:p>
          <a:p>
            <a:pPr>
              <a:lnSpc>
                <a:spcPct val="150000"/>
              </a:lnSpc>
            </a:pPr>
            <a:endParaRPr lang="en-US" altLang="ja-JP" sz="2000" dirty="0" smtClean="0">
              <a:latin typeface="MS Mincho" pitchFamily="49" charset="-128"/>
              <a:ea typeface="MS Mincho" pitchFamily="49" charset="-128"/>
            </a:endParaRPr>
          </a:p>
          <a:p>
            <a:pPr>
              <a:lnSpc>
                <a:spcPct val="150000"/>
              </a:lnSpc>
            </a:pPr>
            <a:r>
              <a:rPr lang="ja-JP" altLang="en-US" sz="2000" b="1" dirty="0" smtClean="0">
                <a:solidFill>
                  <a:srgbClr val="0070C0"/>
                </a:solidFill>
                <a:latin typeface="MS Mincho" pitchFamily="49" charset="-128"/>
                <a:ea typeface="MS Mincho" pitchFamily="49" charset="-128"/>
              </a:rPr>
              <a:t>　</a:t>
            </a:r>
            <a:r>
              <a:rPr lang="en-US" altLang="ja-JP" sz="2000" b="1" dirty="0" smtClean="0">
                <a:solidFill>
                  <a:srgbClr val="0070C0"/>
                </a:solidFill>
                <a:latin typeface="MS Mincho" pitchFamily="49" charset="-128"/>
                <a:ea typeface="MS Mincho" pitchFamily="49" charset="-128"/>
              </a:rPr>
              <a:t>2</a:t>
            </a:r>
            <a:r>
              <a:rPr lang="ja-JP" altLang="en-US" sz="2000" b="1" dirty="0" smtClean="0">
                <a:solidFill>
                  <a:srgbClr val="0070C0"/>
                </a:solidFill>
                <a:latin typeface="MS Mincho" pitchFamily="49" charset="-128"/>
                <a:ea typeface="MS Mincho" pitchFamily="49" charset="-128"/>
              </a:rPr>
              <a:t>　～ね　</a:t>
            </a:r>
            <a:endParaRPr lang="en-US" altLang="ja-JP" sz="2000" b="1" dirty="0" smtClean="0">
              <a:solidFill>
                <a:srgbClr val="0070C0"/>
              </a:solidFill>
              <a:latin typeface="MS Mincho" pitchFamily="49" charset="-128"/>
              <a:ea typeface="MS Mincho" pitchFamily="49" charset="-128"/>
            </a:endParaRPr>
          </a:p>
          <a:p>
            <a:pPr>
              <a:lnSpc>
                <a:spcPct val="150000"/>
              </a:lnSpc>
            </a:pPr>
            <a:r>
              <a:rPr lang="ja-JP" altLang="en-US" sz="2000" b="1" dirty="0" smtClean="0">
                <a:solidFill>
                  <a:srgbClr val="0070C0"/>
                </a:solidFill>
                <a:latin typeface="MS Mincho" pitchFamily="49" charset="-128"/>
                <a:ea typeface="MS Mincho" pitchFamily="49" charset="-128"/>
              </a:rPr>
              <a:t>　　　</a:t>
            </a:r>
            <a:r>
              <a:rPr lang="zh-CN" altLang="en-US" sz="2000" b="1" dirty="0" smtClean="0">
                <a:solidFill>
                  <a:srgbClr val="0070C0"/>
                </a:solidFill>
                <a:latin typeface="MS Mincho" pitchFamily="49" charset="-128"/>
                <a:ea typeface="MS Mincho" pitchFamily="49" charset="-128"/>
              </a:rPr>
              <a:t>是终助词，读降调。表示向对方确认、核实前面所谈及的事情准确无误。相当于汉语的“吧”“啊”“对吧”等语气词。</a:t>
            </a:r>
            <a:endParaRPr lang="en-US" altLang="zh-CN" sz="2000" b="1" dirty="0" smtClean="0">
              <a:solidFill>
                <a:srgbClr val="0070C0"/>
              </a:solidFill>
              <a:latin typeface="+mn-ea"/>
              <a:ea typeface="+mn-ea"/>
            </a:endParaRPr>
          </a:p>
          <a:p>
            <a:pPr>
              <a:lnSpc>
                <a:spcPct val="150000"/>
              </a:lnSpc>
            </a:pPr>
            <a:r>
              <a:rPr lang="ja-JP" altLang="en-US" sz="2000" b="1" dirty="0" smtClean="0">
                <a:solidFill>
                  <a:srgbClr val="0070C0"/>
                </a:solidFill>
                <a:latin typeface="MS Mincho" pitchFamily="49" charset="-128"/>
                <a:ea typeface="MS Mincho" pitchFamily="49" charset="-128"/>
              </a:rPr>
              <a:t>例：</a:t>
            </a:r>
            <a:r>
              <a:rPr lang="zh-CN" altLang="en-US" sz="2000" dirty="0" smtClean="0">
                <a:latin typeface="MS Mincho" pitchFamily="49" charset="-128"/>
                <a:ea typeface="MS Mincho" pitchFamily="49" charset="-128"/>
              </a:rPr>
              <a:t>　Ａ：</a:t>
            </a:r>
            <a:r>
              <a:rPr lang="ja-JP" altLang="en-US" sz="2000" dirty="0" smtClean="0">
                <a:latin typeface="MS Mincho" pitchFamily="49" charset="-128"/>
                <a:ea typeface="MS Mincho" pitchFamily="49" charset="-128"/>
              </a:rPr>
              <a:t>明日の会議は９時からです。</a:t>
            </a:r>
            <a:endParaRPr lang="en-US" altLang="zh-CN" sz="2000" dirty="0" smtClean="0">
              <a:latin typeface="MS Mincho" pitchFamily="49" charset="-128"/>
              <a:ea typeface="MS Mincho" pitchFamily="49" charset="-128"/>
            </a:endParaRPr>
          </a:p>
          <a:p>
            <a:pPr>
              <a:lnSpc>
                <a:spcPct val="150000"/>
              </a:lnSpc>
            </a:pPr>
            <a:r>
              <a:rPr lang="zh-CN" altLang="en-US" sz="2000" dirty="0" smtClean="0">
                <a:latin typeface="MS Mincho" pitchFamily="49" charset="-128"/>
                <a:ea typeface="MS Mincho" pitchFamily="49" charset="-128"/>
              </a:rPr>
              <a:t>　　　Ｂ：</a:t>
            </a:r>
            <a:r>
              <a:rPr lang="en-US" altLang="ja-JP" sz="2000" dirty="0" smtClean="0">
                <a:latin typeface="MS Mincho" pitchFamily="49" charset="-128"/>
                <a:ea typeface="MS Mincho" pitchFamily="49" charset="-128"/>
              </a:rPr>
              <a:t>9</a:t>
            </a:r>
            <a:r>
              <a:rPr lang="ja-JP" altLang="en-US" sz="2000" dirty="0" smtClean="0">
                <a:latin typeface="MS Mincho" pitchFamily="49" charset="-128"/>
                <a:ea typeface="MS Mincho" pitchFamily="49" charset="-128"/>
              </a:rPr>
              <a:t>時からですね。</a:t>
            </a:r>
            <a:endParaRPr lang="en-US" altLang="ja-JP" sz="2000" dirty="0" smtClean="0">
              <a:latin typeface="MS Mincho" pitchFamily="49" charset="-128"/>
              <a:ea typeface="MS Mincho" pitchFamily="49" charset="-128"/>
            </a:endParaRPr>
          </a:p>
          <a:p>
            <a:r>
              <a:rPr lang="ja-JP" altLang="en-US" sz="2000" dirty="0" smtClean="0">
                <a:latin typeface="MS Mincho" pitchFamily="49" charset="-128"/>
                <a:ea typeface="MS Mincho" pitchFamily="49" charset="-128"/>
              </a:rPr>
              <a:t>　　</a:t>
            </a:r>
            <a:endParaRPr lang="en-US" altLang="ja-JP" sz="2000" dirty="0" smtClean="0">
              <a:latin typeface="MS Mincho" pitchFamily="49" charset="-128"/>
              <a:ea typeface="MS Mincho" pitchFamily="49" charset="-128"/>
            </a:endParaRPr>
          </a:p>
        </p:txBody>
      </p:sp>
      <p:pic>
        <p:nvPicPr>
          <p:cNvPr id="9" name="図 8" descr="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1069322" y="1061808"/>
            <a:ext cx="943107" cy="457264"/>
          </a:xfrm>
          <a:prstGeom prst="rect">
            <a:avLst/>
          </a:prstGeom>
        </p:spPr>
      </p:pic>
      <p:sp>
        <p:nvSpPr>
          <p:cNvPr id="13" name="TextBox 12"/>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 calcmode="lin" valueType="num">
                                      <p:cBhvr additive="base">
                                        <p:cTn id="3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8"/>
          <p:cNvSpPr>
            <a:spLocks noChangeArrowheads="1"/>
          </p:cNvSpPr>
          <p:nvPr/>
        </p:nvSpPr>
        <p:spPr bwMode="auto">
          <a:xfrm>
            <a:off x="111125" y="111125"/>
            <a:ext cx="4581525" cy="646331"/>
          </a:xfrm>
          <a:prstGeom prst="rect">
            <a:avLst/>
          </a:prstGeom>
          <a:noFill/>
          <a:ln w="9525">
            <a:noFill/>
            <a:miter lim="800000"/>
            <a:headEnd/>
            <a:tailEnd/>
          </a:ln>
        </p:spPr>
        <p:txBody>
          <a:bodyPr>
            <a:spAutoFit/>
          </a:bodyPr>
          <a:lstStyle/>
          <a:p>
            <a:r>
              <a:rPr lang="ja-JP" altLang="en-US" sz="3600" b="1" dirty="0" smtClean="0">
                <a:solidFill>
                  <a:srgbClr val="FFFFFF"/>
                </a:solidFill>
                <a:latin typeface="Adobe 黑体 Std R" pitchFamily="2" charset="-122"/>
                <a:ea typeface="Adobe 黑体 Std R" pitchFamily="2" charset="-122"/>
                <a:sym typeface="Adobe 黑体 Std R" pitchFamily="2" charset="-122"/>
              </a:rPr>
              <a:t>　　　　　</a:t>
            </a:r>
            <a:endParaRPr lang="zh-CN" altLang="en-US" sz="4000" b="1" dirty="0">
              <a:solidFill>
                <a:srgbClr val="FFFFFF"/>
              </a:solidFill>
              <a:latin typeface="Adobe 黑体 Std R" pitchFamily="2" charset="-122"/>
              <a:ea typeface="Adobe 黑体 Std R" pitchFamily="2" charset="-122"/>
              <a:sym typeface="Adobe 黑体 Std R" pitchFamily="2" charset="-122"/>
            </a:endParaRPr>
          </a:p>
        </p:txBody>
      </p:sp>
      <p:grpSp>
        <p:nvGrpSpPr>
          <p:cNvPr id="2" name="Group 11"/>
          <p:cNvGrpSpPr>
            <a:grpSpLocks/>
          </p:cNvGrpSpPr>
          <p:nvPr/>
        </p:nvGrpSpPr>
        <p:grpSpPr bwMode="auto">
          <a:xfrm>
            <a:off x="1065813" y="2311986"/>
            <a:ext cx="2549204" cy="1468452"/>
            <a:chOff x="0" y="0"/>
            <a:chExt cx="7823200" cy="4507347"/>
          </a:xfrm>
        </p:grpSpPr>
        <p:grpSp>
          <p:nvGrpSpPr>
            <p:cNvPr id="3" name="Group 12"/>
            <p:cNvGrpSpPr>
              <a:grpSpLocks/>
            </p:cNvGrpSpPr>
            <p:nvPr/>
          </p:nvGrpSpPr>
          <p:grpSpPr bwMode="auto">
            <a:xfrm>
              <a:off x="0" y="350983"/>
              <a:ext cx="7823200" cy="4156364"/>
              <a:chOff x="0" y="0"/>
              <a:chExt cx="7823200" cy="4156364"/>
            </a:xfrm>
          </p:grpSpPr>
          <p:sp>
            <p:nvSpPr>
              <p:cNvPr id="18467" name="圆角矩形 12"/>
              <p:cNvSpPr>
                <a:spLocks noChangeArrowheads="1"/>
              </p:cNvSpPr>
              <p:nvPr/>
            </p:nvSpPr>
            <p:spPr bwMode="auto">
              <a:xfrm>
                <a:off x="0" y="0"/>
                <a:ext cx="7823200" cy="4156364"/>
              </a:xfrm>
              <a:prstGeom prst="roundRect">
                <a:avLst>
                  <a:gd name="adj" fmla="val 16667"/>
                </a:avLst>
              </a:prstGeom>
              <a:solidFill>
                <a:srgbClr val="00A0E9"/>
              </a:solidFill>
              <a:ln w="12700">
                <a:noFill/>
                <a:bevel/>
                <a:headEnd/>
                <a:tailEnd/>
              </a:ln>
            </p:spPr>
            <p:txBody>
              <a:bodyPr anchor="ctr"/>
              <a:lstStyle/>
              <a:p>
                <a:pPr algn="ctr"/>
                <a:endParaRPr lang="zh-CN" altLang="zh-CN">
                  <a:solidFill>
                    <a:srgbClr val="231815"/>
                  </a:solidFill>
                  <a:latin typeface="宋体" pitchFamily="2" charset="-122"/>
                  <a:sym typeface="宋体" pitchFamily="2" charset="-122"/>
                </a:endParaRPr>
              </a:p>
            </p:txBody>
          </p:sp>
          <p:sp>
            <p:nvSpPr>
              <p:cNvPr id="18468" name="圆角矩形 13">
                <a:hlinkClick r:id="rId2" action="ppaction://hlinksldjump"/>
              </p:cNvPr>
              <p:cNvSpPr>
                <a:spLocks noChangeArrowheads="1"/>
              </p:cNvSpPr>
              <p:nvPr/>
            </p:nvSpPr>
            <p:spPr bwMode="auto">
              <a:xfrm>
                <a:off x="286326" y="184728"/>
                <a:ext cx="7250547" cy="3666835"/>
              </a:xfrm>
              <a:prstGeom prst="roundRect">
                <a:avLst>
                  <a:gd name="adj" fmla="val 16667"/>
                </a:avLst>
              </a:prstGeom>
              <a:solidFill>
                <a:schemeClr val="bg1"/>
              </a:solidFill>
              <a:ln w="12700">
                <a:noFill/>
                <a:bevel/>
                <a:headEnd/>
                <a:tailEnd/>
              </a:ln>
            </p:spPr>
            <p:txBody>
              <a:bodyPr anchor="ctr"/>
              <a:lstStyle/>
              <a:p>
                <a:pPr algn="ctr"/>
                <a:endParaRPr lang="en-US" altLang="ja-JP" sz="2400" b="1" dirty="0" smtClean="0">
                  <a:solidFill>
                    <a:schemeClr val="accent1">
                      <a:lumMod val="75000"/>
                    </a:schemeClr>
                  </a:solidFill>
                  <a:latin typeface="MS Mincho" pitchFamily="49" charset="-128"/>
                  <a:ea typeface="MS Mincho" pitchFamily="49" charset="-128"/>
                  <a:sym typeface="宋体" pitchFamily="2" charset="-122"/>
                </a:endParaRPr>
              </a:p>
              <a:p>
                <a:pPr algn="ctr"/>
                <a:r>
                  <a:rPr lang="ja-JP" altLang="en-US" sz="2400" b="1" dirty="0" smtClean="0">
                    <a:solidFill>
                      <a:schemeClr val="accent1">
                        <a:lumMod val="75000"/>
                      </a:schemeClr>
                    </a:solidFill>
                    <a:latin typeface="MS Mincho" pitchFamily="49" charset="-128"/>
                    <a:ea typeface="MS Mincho" pitchFamily="49" charset="-128"/>
                    <a:sym typeface="宋体" pitchFamily="2" charset="-122"/>
                  </a:rPr>
                  <a:t>重要な単語</a:t>
                </a:r>
                <a:endParaRPr lang="zh-CN" altLang="en-US" sz="2400" b="1" dirty="0">
                  <a:solidFill>
                    <a:schemeClr val="accent1">
                      <a:lumMod val="75000"/>
                    </a:schemeClr>
                  </a:solidFill>
                  <a:latin typeface="MS Mincho" pitchFamily="49" charset="-128"/>
                  <a:ea typeface="MS Mincho" pitchFamily="49" charset="-128"/>
                  <a:sym typeface="宋体" pitchFamily="2" charset="-122"/>
                </a:endParaRPr>
              </a:p>
            </p:txBody>
          </p:sp>
          <p:sp>
            <p:nvSpPr>
              <p:cNvPr id="18469" name="矩形 14"/>
              <p:cNvSpPr>
                <a:spLocks noChangeArrowheads="1"/>
              </p:cNvSpPr>
              <p:nvPr/>
            </p:nvSpPr>
            <p:spPr bwMode="auto">
              <a:xfrm>
                <a:off x="0" y="0"/>
                <a:ext cx="7823200" cy="831273"/>
              </a:xfrm>
              <a:prstGeom prst="rect">
                <a:avLst/>
              </a:prstGeom>
              <a:solidFill>
                <a:srgbClr val="E1002A"/>
              </a:solidFill>
              <a:ln w="12700">
                <a:solidFill>
                  <a:srgbClr val="42719B"/>
                </a:solidFill>
                <a:miter lim="800000"/>
                <a:headEnd/>
                <a:tailEnd/>
              </a:ln>
            </p:spPr>
            <p:txBody>
              <a:bodyPr anchor="ctr"/>
              <a:lstStyle/>
              <a:p>
                <a:pPr algn="ctr"/>
                <a:endParaRPr lang="zh-CN" altLang="zh-CN">
                  <a:solidFill>
                    <a:srgbClr val="231815"/>
                  </a:solidFill>
                  <a:latin typeface="宋体" pitchFamily="2" charset="-122"/>
                  <a:sym typeface="宋体" pitchFamily="2" charset="-122"/>
                </a:endParaRPr>
              </a:p>
            </p:txBody>
          </p:sp>
        </p:grpSp>
        <p:pic>
          <p:nvPicPr>
            <p:cNvPr id="18466" name="图片 11"/>
            <p:cNvPicPr>
              <a:picLocks noChangeAspect="1" noChangeArrowheads="1"/>
            </p:cNvPicPr>
            <p:nvPr/>
          </p:nvPicPr>
          <p:blipFill>
            <a:blip r:embed="rId3" cstate="print"/>
            <a:srcRect/>
            <a:stretch>
              <a:fillRect/>
            </a:stretch>
          </p:blipFill>
          <p:spPr bwMode="auto">
            <a:xfrm>
              <a:off x="3268944" y="0"/>
              <a:ext cx="1285312" cy="1828801"/>
            </a:xfrm>
            <a:prstGeom prst="rect">
              <a:avLst/>
            </a:prstGeom>
            <a:noFill/>
            <a:ln w="9525">
              <a:noFill/>
              <a:miter lim="800000"/>
              <a:headEnd/>
              <a:tailEnd/>
            </a:ln>
          </p:spPr>
        </p:pic>
      </p:grpSp>
      <p:grpSp>
        <p:nvGrpSpPr>
          <p:cNvPr id="4" name="Group 18"/>
          <p:cNvGrpSpPr>
            <a:grpSpLocks/>
          </p:cNvGrpSpPr>
          <p:nvPr/>
        </p:nvGrpSpPr>
        <p:grpSpPr bwMode="auto">
          <a:xfrm>
            <a:off x="4810873" y="2350050"/>
            <a:ext cx="2549204" cy="1468452"/>
            <a:chOff x="0" y="0"/>
            <a:chExt cx="7823200" cy="4507347"/>
          </a:xfrm>
        </p:grpSpPr>
        <p:grpSp>
          <p:nvGrpSpPr>
            <p:cNvPr id="5" name="Group 19"/>
            <p:cNvGrpSpPr>
              <a:grpSpLocks/>
            </p:cNvGrpSpPr>
            <p:nvPr/>
          </p:nvGrpSpPr>
          <p:grpSpPr bwMode="auto">
            <a:xfrm>
              <a:off x="0" y="350983"/>
              <a:ext cx="7823200" cy="4156364"/>
              <a:chOff x="0" y="0"/>
              <a:chExt cx="7823200" cy="4156364"/>
            </a:xfrm>
          </p:grpSpPr>
          <p:sp>
            <p:nvSpPr>
              <p:cNvPr id="18460" name="圆角矩形 18"/>
              <p:cNvSpPr>
                <a:spLocks noChangeArrowheads="1"/>
              </p:cNvSpPr>
              <p:nvPr/>
            </p:nvSpPr>
            <p:spPr bwMode="auto">
              <a:xfrm>
                <a:off x="0" y="0"/>
                <a:ext cx="7823200" cy="4156364"/>
              </a:xfrm>
              <a:prstGeom prst="roundRect">
                <a:avLst>
                  <a:gd name="adj" fmla="val 16667"/>
                </a:avLst>
              </a:prstGeom>
              <a:solidFill>
                <a:srgbClr val="00A0E9"/>
              </a:solidFill>
              <a:ln w="12700">
                <a:noFill/>
                <a:bevel/>
                <a:headEnd/>
                <a:tailEnd/>
              </a:ln>
            </p:spPr>
            <p:txBody>
              <a:bodyPr anchor="ctr"/>
              <a:lstStyle/>
              <a:p>
                <a:pPr algn="ctr"/>
                <a:endParaRPr lang="zh-CN" altLang="zh-CN">
                  <a:solidFill>
                    <a:srgbClr val="231815"/>
                  </a:solidFill>
                  <a:latin typeface="宋体" pitchFamily="2" charset="-122"/>
                  <a:sym typeface="宋体" pitchFamily="2" charset="-122"/>
                </a:endParaRPr>
              </a:p>
            </p:txBody>
          </p:sp>
          <p:sp>
            <p:nvSpPr>
              <p:cNvPr id="18461" name="圆角矩形 19">
                <a:hlinkClick r:id="rId4" action="ppaction://hlinksldjump"/>
              </p:cNvPr>
              <p:cNvSpPr>
                <a:spLocks noChangeArrowheads="1"/>
              </p:cNvSpPr>
              <p:nvPr/>
            </p:nvSpPr>
            <p:spPr bwMode="auto">
              <a:xfrm>
                <a:off x="286326" y="184728"/>
                <a:ext cx="7250547" cy="3666835"/>
              </a:xfrm>
              <a:prstGeom prst="roundRect">
                <a:avLst>
                  <a:gd name="adj" fmla="val 16667"/>
                </a:avLst>
              </a:prstGeom>
              <a:solidFill>
                <a:schemeClr val="bg1"/>
              </a:solidFill>
              <a:ln w="12700">
                <a:noFill/>
                <a:bevel/>
                <a:headEnd/>
                <a:tailEnd/>
              </a:ln>
            </p:spPr>
            <p:txBody>
              <a:bodyPr anchor="ctr"/>
              <a:lstStyle/>
              <a:p>
                <a:pPr algn="ctr"/>
                <a:endParaRPr lang="en-US" altLang="ja-JP" sz="2800" b="1" dirty="0" smtClean="0">
                  <a:solidFill>
                    <a:schemeClr val="accent1">
                      <a:lumMod val="75000"/>
                    </a:schemeClr>
                  </a:solidFill>
                  <a:latin typeface="MS Mincho" pitchFamily="49" charset="-128"/>
                  <a:ea typeface="MS Mincho" pitchFamily="49" charset="-128"/>
                  <a:sym typeface="宋体" pitchFamily="2" charset="-122"/>
                </a:endParaRPr>
              </a:p>
              <a:p>
                <a:pPr algn="ctr"/>
                <a:r>
                  <a:rPr lang="ja-JP" altLang="en-US" sz="2400" b="1" dirty="0" smtClean="0">
                    <a:solidFill>
                      <a:schemeClr val="accent1">
                        <a:lumMod val="75000"/>
                      </a:schemeClr>
                    </a:solidFill>
                    <a:latin typeface="MS Mincho" pitchFamily="49" charset="-128"/>
                    <a:ea typeface="MS Mincho" pitchFamily="49" charset="-128"/>
                    <a:sym typeface="宋体" pitchFamily="2" charset="-122"/>
                  </a:rPr>
                  <a:t>文法と練習</a:t>
                </a:r>
                <a:endParaRPr lang="zh-CN" altLang="en-US" sz="2400" b="1" dirty="0">
                  <a:solidFill>
                    <a:schemeClr val="accent1">
                      <a:lumMod val="75000"/>
                    </a:schemeClr>
                  </a:solidFill>
                  <a:latin typeface="MS Mincho" pitchFamily="49" charset="-128"/>
                  <a:ea typeface="MS Mincho" pitchFamily="49" charset="-128"/>
                  <a:sym typeface="宋体" pitchFamily="2" charset="-122"/>
                </a:endParaRPr>
              </a:p>
            </p:txBody>
          </p:sp>
          <p:sp>
            <p:nvSpPr>
              <p:cNvPr id="18462" name="矩形 20"/>
              <p:cNvSpPr>
                <a:spLocks noChangeArrowheads="1"/>
              </p:cNvSpPr>
              <p:nvPr/>
            </p:nvSpPr>
            <p:spPr bwMode="auto">
              <a:xfrm>
                <a:off x="0" y="0"/>
                <a:ext cx="7823200" cy="831273"/>
              </a:xfrm>
              <a:prstGeom prst="rect">
                <a:avLst/>
              </a:prstGeom>
              <a:solidFill>
                <a:srgbClr val="E1002A"/>
              </a:solidFill>
              <a:ln w="12700">
                <a:solidFill>
                  <a:srgbClr val="42719B"/>
                </a:solidFill>
                <a:miter lim="800000"/>
                <a:headEnd/>
                <a:tailEnd/>
              </a:ln>
            </p:spPr>
            <p:txBody>
              <a:bodyPr anchor="ctr"/>
              <a:lstStyle/>
              <a:p>
                <a:pPr algn="ctr"/>
                <a:endParaRPr lang="zh-CN" altLang="zh-CN">
                  <a:solidFill>
                    <a:srgbClr val="231815"/>
                  </a:solidFill>
                  <a:latin typeface="宋体" pitchFamily="2" charset="-122"/>
                  <a:sym typeface="宋体" pitchFamily="2" charset="-122"/>
                </a:endParaRPr>
              </a:p>
            </p:txBody>
          </p:sp>
        </p:grpSp>
        <p:pic>
          <p:nvPicPr>
            <p:cNvPr id="18459" name="图片 17"/>
            <p:cNvPicPr>
              <a:picLocks noChangeAspect="1" noChangeArrowheads="1"/>
            </p:cNvPicPr>
            <p:nvPr/>
          </p:nvPicPr>
          <p:blipFill>
            <a:blip r:embed="rId3" cstate="print"/>
            <a:srcRect/>
            <a:stretch>
              <a:fillRect/>
            </a:stretch>
          </p:blipFill>
          <p:spPr bwMode="auto">
            <a:xfrm>
              <a:off x="3268944" y="0"/>
              <a:ext cx="1285312" cy="1828801"/>
            </a:xfrm>
            <a:prstGeom prst="rect">
              <a:avLst/>
            </a:prstGeom>
            <a:noFill/>
            <a:ln w="9525">
              <a:noFill/>
              <a:miter lim="800000"/>
              <a:headEnd/>
              <a:tailEnd/>
            </a:ln>
          </p:spPr>
        </p:pic>
      </p:grpSp>
      <p:grpSp>
        <p:nvGrpSpPr>
          <p:cNvPr id="6" name="组合 50"/>
          <p:cNvGrpSpPr/>
          <p:nvPr/>
        </p:nvGrpSpPr>
        <p:grpSpPr>
          <a:xfrm>
            <a:off x="10450860" y="5050883"/>
            <a:ext cx="1202165" cy="1026532"/>
            <a:chOff x="10450860" y="5050883"/>
            <a:chExt cx="1202165" cy="1026532"/>
          </a:xfrm>
        </p:grpSpPr>
        <p:pic>
          <p:nvPicPr>
            <p:cNvPr id="52" name="图片 3"/>
            <p:cNvPicPr>
              <a:picLocks noChangeAspect="1" noChangeArrowheads="1"/>
            </p:cNvPicPr>
            <p:nvPr/>
          </p:nvPicPr>
          <p:blipFill>
            <a:blip r:embed="rId5" cstate="print"/>
            <a:srcRect/>
            <a:stretch>
              <a:fillRect/>
            </a:stretch>
          </p:blipFill>
          <p:spPr bwMode="auto">
            <a:xfrm>
              <a:off x="10450860" y="5050883"/>
              <a:ext cx="1081421" cy="1026532"/>
            </a:xfrm>
            <a:prstGeom prst="rect">
              <a:avLst/>
            </a:prstGeom>
            <a:noFill/>
            <a:ln w="9525">
              <a:noFill/>
              <a:miter lim="800000"/>
              <a:headEnd/>
              <a:tailEnd/>
            </a:ln>
          </p:spPr>
        </p:pic>
        <p:sp>
          <p:nvSpPr>
            <p:cNvPr id="53" name="TextBox 52">
              <a:hlinkClick r:id="rId6" action="ppaction://hlinksldjump"/>
            </p:cNvPr>
            <p:cNvSpPr txBox="1"/>
            <p:nvPr/>
          </p:nvSpPr>
          <p:spPr>
            <a:xfrm>
              <a:off x="10593659" y="5430644"/>
              <a:ext cx="1059366" cy="307777"/>
            </a:xfrm>
            <a:prstGeom prst="rect">
              <a:avLst/>
            </a:prstGeom>
            <a:noFill/>
          </p:spPr>
          <p:txBody>
            <a:bodyPr wrap="square" rtlCol="0">
              <a:spAutoFit/>
            </a:bodyPr>
            <a:lstStyle/>
            <a:p>
              <a:r>
                <a:rPr lang="ja-JP" altLang="en-US" sz="1400" dirty="0" smtClean="0">
                  <a:solidFill>
                    <a:schemeClr val="bg1"/>
                  </a:solidFill>
                  <a:latin typeface="MS Mincho" pitchFamily="49" charset="-128"/>
                  <a:ea typeface="MS Mincho" pitchFamily="49" charset="-128"/>
                </a:rPr>
                <a:t>　戻り</a:t>
              </a:r>
              <a:endParaRPr lang="zh-CN" altLang="en-US" sz="1400" dirty="0">
                <a:solidFill>
                  <a:schemeClr val="bg1"/>
                </a:solidFill>
                <a:latin typeface="MS Mincho" pitchFamily="49" charset="-128"/>
                <a:ea typeface="MS Mincho" pitchFamily="49" charset="-128"/>
              </a:endParaRPr>
            </a:p>
          </p:txBody>
        </p:sp>
      </p:grpSp>
      <p:sp>
        <p:nvSpPr>
          <p:cNvPr id="54"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rgbClr val="FFFFFF"/>
                </a:solidFill>
                <a:latin typeface="Adobe 黑体 Std R" pitchFamily="2" charset="-122"/>
                <a:ea typeface="Adobe 黑体 Std R" pitchFamily="2" charset="-122"/>
                <a:sym typeface="Adobe 黑体 Std R" pitchFamily="2" charset="-122"/>
              </a:rPr>
              <a:t>　会話</a:t>
            </a:r>
            <a:r>
              <a:rPr lang="en-US" altLang="ja-JP" sz="2800" b="1" dirty="0" smtClean="0">
                <a:solidFill>
                  <a:srgbClr val="FFFFFF"/>
                </a:solidFill>
                <a:latin typeface="Adobe 黑体 Std R" pitchFamily="2" charset="-122"/>
                <a:ea typeface="Adobe 黑体 Std R" pitchFamily="2" charset="-122"/>
                <a:sym typeface="Adobe 黑体 Std R" pitchFamily="2" charset="-122"/>
              </a:rPr>
              <a:t>2</a:t>
            </a:r>
            <a:endParaRPr lang="zh-CN" altLang="en-US" sz="2800" b="1" dirty="0">
              <a:solidFill>
                <a:srgbClr val="FFFFFF"/>
              </a:solidFill>
              <a:latin typeface="Adobe 黑体 Std R" pitchFamily="2" charset="-122"/>
              <a:ea typeface="Adobe 黑体 Std R" pitchFamily="2" charset="-122"/>
              <a:sym typeface="Adobe 黑体 Std R" pitchFamily="2" charset="-122"/>
            </a:endParaRPr>
          </a:p>
        </p:txBody>
      </p:sp>
      <p:sp>
        <p:nvSpPr>
          <p:cNvPr id="55" name="TextBox 54"/>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grpSp>
        <p:nvGrpSpPr>
          <p:cNvPr id="7" name="Group 18"/>
          <p:cNvGrpSpPr>
            <a:grpSpLocks/>
          </p:cNvGrpSpPr>
          <p:nvPr/>
        </p:nvGrpSpPr>
        <p:grpSpPr bwMode="auto">
          <a:xfrm>
            <a:off x="8463199" y="2360560"/>
            <a:ext cx="2549204" cy="1468452"/>
            <a:chOff x="0" y="0"/>
            <a:chExt cx="7823200" cy="4507347"/>
          </a:xfrm>
        </p:grpSpPr>
        <p:grpSp>
          <p:nvGrpSpPr>
            <p:cNvPr id="8" name="Group 19"/>
            <p:cNvGrpSpPr>
              <a:grpSpLocks/>
            </p:cNvGrpSpPr>
            <p:nvPr/>
          </p:nvGrpSpPr>
          <p:grpSpPr bwMode="auto">
            <a:xfrm>
              <a:off x="0" y="350983"/>
              <a:ext cx="7823200" cy="4156364"/>
              <a:chOff x="0" y="0"/>
              <a:chExt cx="7823200" cy="4156364"/>
            </a:xfrm>
          </p:grpSpPr>
          <p:sp>
            <p:nvSpPr>
              <p:cNvPr id="59" name="圆角矩形 18"/>
              <p:cNvSpPr>
                <a:spLocks noChangeArrowheads="1"/>
              </p:cNvSpPr>
              <p:nvPr/>
            </p:nvSpPr>
            <p:spPr bwMode="auto">
              <a:xfrm>
                <a:off x="0" y="0"/>
                <a:ext cx="7823200" cy="4156364"/>
              </a:xfrm>
              <a:prstGeom prst="roundRect">
                <a:avLst>
                  <a:gd name="adj" fmla="val 16667"/>
                </a:avLst>
              </a:prstGeom>
              <a:solidFill>
                <a:srgbClr val="00A0E9"/>
              </a:solidFill>
              <a:ln w="12700">
                <a:noFill/>
                <a:bevel/>
                <a:headEnd/>
                <a:tailEnd/>
              </a:ln>
            </p:spPr>
            <p:txBody>
              <a:bodyPr anchor="ctr"/>
              <a:lstStyle/>
              <a:p>
                <a:pPr algn="ctr"/>
                <a:endParaRPr lang="zh-CN" altLang="zh-CN">
                  <a:solidFill>
                    <a:srgbClr val="231815"/>
                  </a:solidFill>
                  <a:latin typeface="宋体" pitchFamily="2" charset="-122"/>
                  <a:sym typeface="宋体" pitchFamily="2" charset="-122"/>
                </a:endParaRPr>
              </a:p>
            </p:txBody>
          </p:sp>
          <p:sp>
            <p:nvSpPr>
              <p:cNvPr id="60" name="圆角矩形 19">
                <a:hlinkClick r:id="rId7" action="ppaction://hlinksldjump"/>
              </p:cNvPr>
              <p:cNvSpPr>
                <a:spLocks noChangeArrowheads="1"/>
              </p:cNvSpPr>
              <p:nvPr/>
            </p:nvSpPr>
            <p:spPr bwMode="auto">
              <a:xfrm>
                <a:off x="286326" y="184728"/>
                <a:ext cx="7250547" cy="3666835"/>
              </a:xfrm>
              <a:prstGeom prst="roundRect">
                <a:avLst>
                  <a:gd name="adj" fmla="val 16667"/>
                </a:avLst>
              </a:prstGeom>
              <a:solidFill>
                <a:schemeClr val="bg1"/>
              </a:solidFill>
              <a:ln w="12700">
                <a:noFill/>
                <a:bevel/>
                <a:headEnd/>
                <a:tailEnd/>
              </a:ln>
            </p:spPr>
            <p:txBody>
              <a:bodyPr anchor="ctr"/>
              <a:lstStyle/>
              <a:p>
                <a:pPr algn="ctr"/>
                <a:endParaRPr lang="en-US" altLang="ja-JP" sz="2800" b="1" dirty="0" smtClean="0">
                  <a:solidFill>
                    <a:schemeClr val="accent1">
                      <a:lumMod val="75000"/>
                    </a:schemeClr>
                  </a:solidFill>
                  <a:latin typeface="MS Mincho" pitchFamily="49" charset="-128"/>
                  <a:ea typeface="MS Mincho" pitchFamily="49" charset="-128"/>
                  <a:sym typeface="宋体" pitchFamily="2" charset="-122"/>
                </a:endParaRPr>
              </a:p>
              <a:p>
                <a:pPr algn="ctr"/>
                <a:r>
                  <a:rPr lang="ja-JP" altLang="en-US" sz="2400" b="1" dirty="0" smtClean="0">
                    <a:solidFill>
                      <a:schemeClr val="accent1">
                        <a:lumMod val="75000"/>
                      </a:schemeClr>
                    </a:solidFill>
                    <a:latin typeface="MS Mincho" pitchFamily="49" charset="-128"/>
                    <a:ea typeface="MS Mincho" pitchFamily="49" charset="-128"/>
                    <a:sym typeface="宋体" pitchFamily="2" charset="-122"/>
                  </a:rPr>
                  <a:t>重要表現</a:t>
                </a:r>
                <a:r>
                  <a:rPr lang="ja-JP" altLang="en-US" sz="2400" b="1" dirty="0" smtClean="0">
                    <a:solidFill>
                      <a:srgbClr val="0070C0"/>
                    </a:solidFill>
                    <a:latin typeface="MS Mincho" pitchFamily="49" charset="-128"/>
                    <a:ea typeface="MS Mincho" pitchFamily="49" charset="-128"/>
                  </a:rPr>
                  <a:t> </a:t>
                </a:r>
                <a:r>
                  <a:rPr lang="ja-JP" altLang="en-US" sz="2000" b="1" dirty="0" smtClean="0">
                    <a:solidFill>
                      <a:srgbClr val="0070C0"/>
                    </a:solidFill>
                    <a:latin typeface="MS Mincho" pitchFamily="49" charset="-128"/>
                    <a:ea typeface="MS Mincho" pitchFamily="49" charset="-128"/>
                  </a:rPr>
                  <a:t>　　　</a:t>
                </a:r>
                <a:endParaRPr lang="zh-CN" altLang="en-US" sz="2000" b="1" dirty="0">
                  <a:solidFill>
                    <a:schemeClr val="accent1">
                      <a:lumMod val="75000"/>
                    </a:schemeClr>
                  </a:solidFill>
                  <a:latin typeface="MS Mincho" pitchFamily="49" charset="-128"/>
                  <a:ea typeface="MS Mincho" pitchFamily="49" charset="-128"/>
                  <a:sym typeface="宋体" pitchFamily="2" charset="-122"/>
                </a:endParaRPr>
              </a:p>
            </p:txBody>
          </p:sp>
          <p:sp>
            <p:nvSpPr>
              <p:cNvPr id="61" name="矩形 20"/>
              <p:cNvSpPr>
                <a:spLocks noChangeArrowheads="1"/>
              </p:cNvSpPr>
              <p:nvPr/>
            </p:nvSpPr>
            <p:spPr bwMode="auto">
              <a:xfrm>
                <a:off x="0" y="0"/>
                <a:ext cx="7823200" cy="831273"/>
              </a:xfrm>
              <a:prstGeom prst="rect">
                <a:avLst/>
              </a:prstGeom>
              <a:solidFill>
                <a:srgbClr val="E1002A"/>
              </a:solidFill>
              <a:ln w="12700">
                <a:solidFill>
                  <a:srgbClr val="42719B"/>
                </a:solidFill>
                <a:miter lim="800000"/>
                <a:headEnd/>
                <a:tailEnd/>
              </a:ln>
            </p:spPr>
            <p:txBody>
              <a:bodyPr anchor="ctr"/>
              <a:lstStyle/>
              <a:p>
                <a:pPr algn="ctr"/>
                <a:endParaRPr lang="zh-CN" altLang="zh-CN">
                  <a:solidFill>
                    <a:srgbClr val="231815"/>
                  </a:solidFill>
                  <a:latin typeface="宋体" pitchFamily="2" charset="-122"/>
                  <a:sym typeface="宋体" pitchFamily="2" charset="-122"/>
                </a:endParaRPr>
              </a:p>
            </p:txBody>
          </p:sp>
        </p:grpSp>
        <p:pic>
          <p:nvPicPr>
            <p:cNvPr id="58" name="图片 17"/>
            <p:cNvPicPr>
              <a:picLocks noChangeAspect="1" noChangeArrowheads="1"/>
            </p:cNvPicPr>
            <p:nvPr/>
          </p:nvPicPr>
          <p:blipFill>
            <a:blip r:embed="rId3" cstate="print"/>
            <a:srcRect/>
            <a:stretch>
              <a:fillRect/>
            </a:stretch>
          </p:blipFill>
          <p:spPr bwMode="auto">
            <a:xfrm>
              <a:off x="3268944" y="0"/>
              <a:ext cx="1285312" cy="182880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rgbClr val="FFFFFF"/>
                </a:solidFill>
                <a:latin typeface="MS Mincho" pitchFamily="49" charset="-128"/>
                <a:ea typeface="MS Mincho" pitchFamily="49" charset="-128"/>
                <a:sym typeface="Adobe 黑体 Std R" pitchFamily="2" charset="-122"/>
              </a:rPr>
              <a:t>会話２ （重要な単語）</a:t>
            </a:r>
            <a:endParaRPr lang="zh-CN" altLang="en-US" sz="2800" b="1" dirty="0">
              <a:solidFill>
                <a:srgbClr val="FFFFFF"/>
              </a:solidFill>
              <a:latin typeface="MS Mincho" pitchFamily="49" charset="-128"/>
              <a:ea typeface="MS Mincho" pitchFamily="49" charset="-128"/>
              <a:sym typeface="Adobe 黑体 Std R" pitchFamily="2" charset="-122"/>
            </a:endParaRPr>
          </a:p>
        </p:txBody>
      </p:sp>
      <p:sp>
        <p:nvSpPr>
          <p:cNvPr id="8" name="TextBox 7"/>
          <p:cNvSpPr txBox="1"/>
          <p:nvPr/>
        </p:nvSpPr>
        <p:spPr>
          <a:xfrm>
            <a:off x="1655380" y="1024758"/>
            <a:ext cx="9049407" cy="5170646"/>
          </a:xfrm>
          <a:prstGeom prst="rect">
            <a:avLst/>
          </a:prstGeom>
          <a:noFill/>
        </p:spPr>
        <p:txBody>
          <a:bodyPr wrap="square" rtlCol="0">
            <a:spAutoFit/>
          </a:bodyPr>
          <a:lstStyle/>
          <a:p>
            <a:pPr>
              <a:lnSpc>
                <a:spcPct val="150000"/>
              </a:lnSpc>
            </a:pPr>
            <a:r>
              <a:rPr lang="en-US" altLang="zh-CN" sz="2000" b="1" dirty="0" smtClean="0">
                <a:solidFill>
                  <a:schemeClr val="accent1">
                    <a:lumMod val="75000"/>
                  </a:schemeClr>
                </a:solidFill>
                <a:latin typeface="+mn-ea"/>
                <a:ea typeface="+mn-ea"/>
              </a:rPr>
              <a:t>1</a:t>
            </a:r>
            <a:r>
              <a:rPr lang="zh-CN" altLang="en-US" sz="2000" b="1" dirty="0" smtClean="0">
                <a:solidFill>
                  <a:schemeClr val="accent1">
                    <a:lumMod val="75000"/>
                  </a:schemeClr>
                </a:solidFill>
                <a:latin typeface="+mn-ea"/>
                <a:ea typeface="+mn-ea"/>
              </a:rPr>
              <a:t>）</a:t>
            </a:r>
            <a:r>
              <a:rPr lang="ja-JP" altLang="en-US" sz="2000" b="1" dirty="0" smtClean="0">
                <a:solidFill>
                  <a:schemeClr val="accent1">
                    <a:lumMod val="75000"/>
                  </a:schemeClr>
                </a:solidFill>
                <a:latin typeface="MS Mincho" pitchFamily="49" charset="-128"/>
                <a:ea typeface="MS Mincho" pitchFamily="49" charset="-128"/>
              </a:rPr>
              <a:t>箱</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名</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a:t>
            </a:r>
            <a:endParaRPr lang="en-US" altLang="ja-JP" sz="2000" b="1" dirty="0" smtClean="0">
              <a:solidFill>
                <a:schemeClr val="accent1">
                  <a:lumMod val="75000"/>
                </a:schemeClr>
              </a:solidFill>
              <a:latin typeface="MS Mincho" pitchFamily="49" charset="-128"/>
              <a:ea typeface="MS Mincho" pitchFamily="49" charset="-128"/>
            </a:endParaRPr>
          </a:p>
          <a:p>
            <a:pPr>
              <a:lnSpc>
                <a:spcPct val="150000"/>
              </a:lnSpc>
            </a:pPr>
            <a:r>
              <a:rPr lang="ja-JP" altLang="en-US" sz="2000" b="1" dirty="0" smtClean="0">
                <a:solidFill>
                  <a:schemeClr val="accent1">
                    <a:lumMod val="75000"/>
                  </a:schemeClr>
                </a:solidFill>
                <a:latin typeface="MS Mincho" pitchFamily="49" charset="-128"/>
                <a:ea typeface="MS Mincho" pitchFamily="49" charset="-128"/>
              </a:rPr>
              <a:t>　　</a:t>
            </a:r>
            <a:r>
              <a:rPr lang="zh-CN" altLang="en-US" sz="2000" dirty="0" smtClean="0">
                <a:latin typeface="MS Mincho" pitchFamily="49" charset="-128"/>
                <a:ea typeface="MS Mincho" pitchFamily="49" charset="-128"/>
              </a:rPr>
              <a:t>箱子。垃圾箱：</a:t>
            </a:r>
            <a:r>
              <a:rPr lang="ja-JP" altLang="en-US" sz="2000" dirty="0" smtClean="0">
                <a:latin typeface="MS Mincho" pitchFamily="49" charset="-128"/>
                <a:ea typeface="MS Mincho" pitchFamily="49" charset="-128"/>
              </a:rPr>
              <a:t>ゴミ箱（ばこ）、</a:t>
            </a:r>
            <a:r>
              <a:rPr lang="zh-CN" altLang="en-US" sz="2000" dirty="0" smtClean="0">
                <a:latin typeface="MS Mincho" pitchFamily="49" charset="-128"/>
                <a:ea typeface="MS Mincho" pitchFamily="49" charset="-128"/>
              </a:rPr>
              <a:t>火柴盒：</a:t>
            </a:r>
            <a:r>
              <a:rPr lang="ja-JP" altLang="en-US" sz="2000" dirty="0" smtClean="0">
                <a:latin typeface="MS Mincho" pitchFamily="49" charset="-128"/>
                <a:ea typeface="MS Mincho" pitchFamily="49" charset="-128"/>
              </a:rPr>
              <a:t>マッチ箱（ばこ）</a:t>
            </a:r>
            <a:endParaRPr lang="en-US" altLang="ja-JP" sz="2000" dirty="0" smtClean="0">
              <a:latin typeface="MS Mincho" pitchFamily="49" charset="-128"/>
              <a:ea typeface="MS Mincho" pitchFamily="49" charset="-128"/>
            </a:endParaRPr>
          </a:p>
          <a:p>
            <a:pPr>
              <a:lnSpc>
                <a:spcPct val="150000"/>
              </a:lnSpc>
            </a:pPr>
            <a:endParaRPr lang="en-US" altLang="ja-JP" sz="2000" dirty="0" smtClean="0">
              <a:latin typeface="MS Mincho" pitchFamily="49" charset="-128"/>
              <a:ea typeface="MS Mincho" pitchFamily="49" charset="-128"/>
            </a:endParaRPr>
          </a:p>
          <a:p>
            <a:pPr>
              <a:lnSpc>
                <a:spcPct val="150000"/>
              </a:lnSpc>
            </a:pPr>
            <a:r>
              <a:rPr lang="en-US" altLang="zh-CN" sz="2000" b="1" dirty="0" smtClean="0">
                <a:solidFill>
                  <a:schemeClr val="accent1">
                    <a:lumMod val="75000"/>
                  </a:schemeClr>
                </a:solidFill>
                <a:latin typeface="+mn-ea"/>
                <a:ea typeface="+mn-ea"/>
              </a:rPr>
              <a:t>2</a:t>
            </a:r>
            <a:r>
              <a:rPr lang="zh-CN" altLang="en-US" sz="2000" b="1" dirty="0" smtClean="0">
                <a:solidFill>
                  <a:schemeClr val="accent1">
                    <a:lumMod val="75000"/>
                  </a:schemeClr>
                </a:solidFill>
                <a:latin typeface="+mn-ea"/>
                <a:ea typeface="+mn-ea"/>
              </a:rPr>
              <a:t>）</a:t>
            </a:r>
            <a:r>
              <a:rPr lang="ja-JP" altLang="en-US" sz="2000" b="1" dirty="0" smtClean="0">
                <a:solidFill>
                  <a:schemeClr val="accent1">
                    <a:lumMod val="75000"/>
                  </a:schemeClr>
                </a:solidFill>
                <a:latin typeface="MS Mincho" pitchFamily="49" charset="-128"/>
                <a:ea typeface="MS Mincho" pitchFamily="49" charset="-128"/>
              </a:rPr>
              <a:t>中</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名</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 </a:t>
            </a:r>
            <a:endParaRPr lang="en-US" altLang="ja-JP" sz="2000" b="1" dirty="0" smtClean="0">
              <a:solidFill>
                <a:schemeClr val="accent1">
                  <a:lumMod val="75000"/>
                </a:schemeClr>
              </a:solidFill>
              <a:latin typeface="MS Mincho" pitchFamily="49" charset="-128"/>
              <a:ea typeface="MS Mincho" pitchFamily="49" charset="-128"/>
            </a:endParaRPr>
          </a:p>
          <a:p>
            <a:pPr>
              <a:lnSpc>
                <a:spcPct val="150000"/>
              </a:lnSpc>
            </a:pPr>
            <a:r>
              <a:rPr lang="ja-JP" altLang="en-US" sz="2000" b="1" dirty="0" smtClean="0">
                <a:solidFill>
                  <a:schemeClr val="accent1">
                    <a:lumMod val="75000"/>
                  </a:schemeClr>
                </a:solidFill>
                <a:latin typeface="MS Mincho" pitchFamily="49" charset="-128"/>
                <a:ea typeface="MS Mincho" pitchFamily="49" charset="-128"/>
              </a:rPr>
              <a:t>　</a:t>
            </a:r>
            <a:r>
              <a:rPr lang="ja-JP" altLang="en-US" sz="2000" dirty="0" smtClean="0">
                <a:latin typeface="MS Mincho" pitchFamily="49" charset="-128"/>
                <a:ea typeface="MS Mincho" pitchFamily="49" charset="-128"/>
              </a:rPr>
              <a:t>　中（なか）　　　外（そと）</a:t>
            </a:r>
            <a:r>
              <a:rPr lang="ja-JP" altLang="en-US" sz="2000" dirty="0" smtClean="0"/>
              <a:t>　</a:t>
            </a:r>
            <a:endParaRPr lang="en-US" altLang="ja-JP" sz="2000" dirty="0" smtClean="0"/>
          </a:p>
          <a:p>
            <a:pPr>
              <a:lnSpc>
                <a:spcPct val="150000"/>
              </a:lnSpc>
            </a:pPr>
            <a:r>
              <a:rPr lang="ja-JP" altLang="en-US" sz="2000" dirty="0" smtClean="0"/>
              <a:t>　　        </a:t>
            </a:r>
            <a:endParaRPr lang="en-US" altLang="ja-JP" sz="2000" dirty="0" smtClean="0"/>
          </a:p>
          <a:p>
            <a:pPr>
              <a:lnSpc>
                <a:spcPct val="150000"/>
              </a:lnSpc>
            </a:pPr>
            <a:r>
              <a:rPr lang="en-US" altLang="ja-JP" sz="2000" b="1" dirty="0" smtClean="0">
                <a:solidFill>
                  <a:schemeClr val="accent1">
                    <a:lumMod val="75000"/>
                  </a:schemeClr>
                </a:solidFill>
                <a:latin typeface="+mn-ea"/>
                <a:ea typeface="+mn-ea"/>
              </a:rPr>
              <a:t>3</a:t>
            </a:r>
            <a:r>
              <a:rPr lang="ja-JP" altLang="en-US" sz="2000" b="1" dirty="0" smtClean="0">
                <a:solidFill>
                  <a:schemeClr val="accent1">
                    <a:lumMod val="75000"/>
                  </a:schemeClr>
                </a:solidFill>
                <a:latin typeface="+mn-ea"/>
                <a:ea typeface="+mn-ea"/>
              </a:rPr>
              <a:t>）</a:t>
            </a:r>
            <a:r>
              <a:rPr lang="ja-JP" altLang="en-US" sz="2000" b="1" dirty="0" smtClean="0">
                <a:solidFill>
                  <a:schemeClr val="accent1">
                    <a:lumMod val="75000"/>
                  </a:schemeClr>
                </a:solidFill>
                <a:latin typeface="MS Mincho" pitchFamily="49" charset="-128"/>
                <a:ea typeface="MS Mincho" pitchFamily="49" charset="-128"/>
              </a:rPr>
              <a:t>じゃあ</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接続</a:t>
            </a:r>
            <a:r>
              <a:rPr lang="en-US" altLang="ja-JP" sz="2000" b="1" dirty="0" smtClean="0">
                <a:solidFill>
                  <a:schemeClr val="accent1">
                    <a:lumMod val="75000"/>
                  </a:schemeClr>
                </a:solidFill>
                <a:latin typeface="MS Mincho" pitchFamily="49" charset="-128"/>
                <a:ea typeface="MS Mincho" pitchFamily="49" charset="-128"/>
              </a:rPr>
              <a:t>]</a:t>
            </a:r>
            <a:r>
              <a:rPr lang="zh-CN" altLang="en-US" sz="2000" b="1" dirty="0" smtClean="0">
                <a:solidFill>
                  <a:schemeClr val="accent1">
                    <a:lumMod val="75000"/>
                  </a:schemeClr>
                </a:solidFill>
                <a:latin typeface="MS Mincho" pitchFamily="49" charset="-128"/>
                <a:ea typeface="MS Mincho" pitchFamily="49" charset="-128"/>
              </a:rPr>
              <a:t>：</a:t>
            </a:r>
            <a:endParaRPr lang="en-US" altLang="zh-CN" sz="2000" b="1" dirty="0" smtClean="0">
              <a:solidFill>
                <a:schemeClr val="accent1">
                  <a:lumMod val="75000"/>
                </a:schemeClr>
              </a:solidFill>
              <a:latin typeface="MS Mincho" pitchFamily="49" charset="-128"/>
              <a:ea typeface="MS Mincho" pitchFamily="49" charset="-128"/>
            </a:endParaRPr>
          </a:p>
          <a:p>
            <a:pPr>
              <a:lnSpc>
                <a:spcPct val="150000"/>
              </a:lnSpc>
            </a:pPr>
            <a:r>
              <a:rPr lang="ja-JP" altLang="en-US" sz="2000" b="1" dirty="0" smtClean="0">
                <a:solidFill>
                  <a:schemeClr val="accent1">
                    <a:lumMod val="75000"/>
                  </a:schemeClr>
                </a:solidFill>
                <a:latin typeface="MS Mincho" pitchFamily="49" charset="-128"/>
                <a:ea typeface="MS Mincho" pitchFamily="49" charset="-128"/>
              </a:rPr>
              <a:t>　　</a:t>
            </a:r>
            <a:r>
              <a:rPr lang="ja-JP" altLang="en-US" sz="2000" dirty="0" smtClean="0">
                <a:latin typeface="MS Mincho" pitchFamily="49" charset="-128"/>
                <a:ea typeface="MS Mincho" pitchFamily="49" charset="-128"/>
              </a:rPr>
              <a:t>じゃあ、授業を始めましょう。</a:t>
            </a:r>
            <a:r>
              <a:rPr lang="zh-CN" altLang="en-US" sz="2000" dirty="0" smtClean="0">
                <a:latin typeface="MS Mincho" pitchFamily="49" charset="-128"/>
                <a:ea typeface="MS Mincho" pitchFamily="49" charset="-128"/>
              </a:rPr>
              <a:t>（</a:t>
            </a:r>
            <a:r>
              <a:rPr lang="zh-CN" altLang="en-US" sz="2000" dirty="0" smtClean="0">
                <a:latin typeface="+mn-ea"/>
                <a:ea typeface="+mn-ea"/>
              </a:rPr>
              <a:t>那么，开始上课吧</a:t>
            </a:r>
            <a:r>
              <a:rPr lang="zh-CN" altLang="en-US" sz="2000" dirty="0" smtClean="0">
                <a:latin typeface="MS Mincho" pitchFamily="49" charset="-128"/>
                <a:ea typeface="MS Mincho" pitchFamily="49" charset="-128"/>
              </a:rPr>
              <a:t>。）</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じゃあ、今日の授業はこれで終わります。</a:t>
            </a:r>
            <a:r>
              <a:rPr lang="zh-CN" altLang="en-US" sz="2000" dirty="0" smtClean="0">
                <a:latin typeface="MS Mincho" pitchFamily="49" charset="-128"/>
                <a:ea typeface="MS Mincho" pitchFamily="49" charset="-128"/>
              </a:rPr>
              <a:t>（</a:t>
            </a:r>
            <a:r>
              <a:rPr lang="zh-CN" altLang="en-US" sz="2000" dirty="0" smtClean="0">
                <a:latin typeface="+mn-ea"/>
                <a:ea typeface="+mn-ea"/>
              </a:rPr>
              <a:t>那么，今天的课到此结束。</a:t>
            </a:r>
            <a:r>
              <a:rPr lang="zh-CN" altLang="en-US" sz="2000" dirty="0" smtClean="0">
                <a:latin typeface="MS Mincho" pitchFamily="49" charset="-128"/>
                <a:ea typeface="MS Mincho" pitchFamily="49" charset="-128"/>
              </a:rPr>
              <a:t>）</a:t>
            </a:r>
            <a:endParaRPr lang="en-US" altLang="zh-CN"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a:t>
            </a:r>
            <a:endParaRPr lang="en-US" altLang="zh-CN" sz="2000" dirty="0" smtClean="0">
              <a:latin typeface="MS Mincho" pitchFamily="49" charset="-128"/>
              <a:ea typeface="MS Mincho" pitchFamily="49" charset="-128"/>
            </a:endParaRPr>
          </a:p>
          <a:p>
            <a:pPr>
              <a:lnSpc>
                <a:spcPct val="150000"/>
              </a:lnSpc>
            </a:pPr>
            <a:r>
              <a:rPr lang="en-US" altLang="zh-CN" sz="2000" dirty="0" smtClean="0"/>
              <a:t>             </a:t>
            </a:r>
            <a:endParaRPr lang="zh-CN" altLang="en-US" sz="2000" dirty="0"/>
          </a:p>
        </p:txBody>
      </p:sp>
      <p:grpSp>
        <p:nvGrpSpPr>
          <p:cNvPr id="15" name="组合 14"/>
          <p:cNvGrpSpPr/>
          <p:nvPr/>
        </p:nvGrpSpPr>
        <p:grpSpPr>
          <a:xfrm>
            <a:off x="10446707" y="5050883"/>
            <a:ext cx="1131162" cy="1026532"/>
            <a:chOff x="10446707" y="5050883"/>
            <a:chExt cx="1131162" cy="1026532"/>
          </a:xfrm>
        </p:grpSpPr>
        <p:pic>
          <p:nvPicPr>
            <p:cNvPr id="16" name="图片 3"/>
            <p:cNvPicPr>
              <a:picLocks noChangeAspect="1" noChangeArrowheads="1"/>
            </p:cNvPicPr>
            <p:nvPr/>
          </p:nvPicPr>
          <p:blipFill>
            <a:blip r:embed="rId2" cstate="print"/>
            <a:srcRect/>
            <a:stretch>
              <a:fillRect/>
            </a:stretch>
          </p:blipFill>
          <p:spPr bwMode="auto">
            <a:xfrm>
              <a:off x="10450860" y="5050883"/>
              <a:ext cx="1081421" cy="1026532"/>
            </a:xfrm>
            <a:prstGeom prst="rect">
              <a:avLst/>
            </a:prstGeom>
            <a:noFill/>
            <a:ln w="9525">
              <a:noFill/>
              <a:miter lim="800000"/>
              <a:headEnd/>
              <a:tailEnd/>
            </a:ln>
          </p:spPr>
        </p:pic>
        <p:sp>
          <p:nvSpPr>
            <p:cNvPr id="17" name="TextBox 16">
              <a:hlinkClick r:id="rId3" action="ppaction://hlinksldjump"/>
            </p:cNvPr>
            <p:cNvSpPr txBox="1"/>
            <p:nvPr/>
          </p:nvSpPr>
          <p:spPr>
            <a:xfrm>
              <a:off x="10446707" y="5493274"/>
              <a:ext cx="1131162" cy="307777"/>
            </a:xfrm>
            <a:prstGeom prst="rect">
              <a:avLst/>
            </a:prstGeom>
            <a:noFill/>
          </p:spPr>
          <p:txBody>
            <a:bodyPr wrap="square" rtlCol="0">
              <a:spAutoFit/>
            </a:bodyPr>
            <a:lstStyle/>
            <a:p>
              <a:r>
                <a:rPr lang="ja-JP" altLang="en-US" sz="1000" dirty="0" smtClean="0">
                  <a:solidFill>
                    <a:schemeClr val="bg1"/>
                  </a:solidFill>
                  <a:latin typeface="MS Mincho" pitchFamily="49" charset="-128"/>
                  <a:ea typeface="MS Mincho" pitchFamily="49" charset="-128"/>
                </a:rPr>
                <a:t>　　</a:t>
              </a:r>
              <a:r>
                <a:rPr lang="ja-JP" altLang="en-US" sz="1400" dirty="0" smtClean="0">
                  <a:solidFill>
                    <a:schemeClr val="bg1"/>
                  </a:solidFill>
                  <a:latin typeface="MS Mincho" pitchFamily="49" charset="-128"/>
                  <a:ea typeface="MS Mincho" pitchFamily="49" charset="-128"/>
                </a:rPr>
                <a:t>戻り</a:t>
              </a:r>
              <a:endParaRPr lang="zh-CN" altLang="en-US" sz="1400" dirty="0">
                <a:solidFill>
                  <a:schemeClr val="bg1"/>
                </a:solidFill>
                <a:latin typeface="MS Mincho" pitchFamily="49" charset="-128"/>
                <a:ea typeface="MS Mincho" pitchFamily="49" charset="-128"/>
              </a:endParaRPr>
            </a:p>
          </p:txBody>
        </p:sp>
      </p:grpSp>
      <p:sp>
        <p:nvSpPr>
          <p:cNvPr id="9" name="左右箭头 8"/>
          <p:cNvSpPr/>
          <p:nvPr/>
        </p:nvSpPr>
        <p:spPr bwMode="auto">
          <a:xfrm>
            <a:off x="3573517" y="2990192"/>
            <a:ext cx="441434" cy="236483"/>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TextBox 9"/>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blinds(horizontal)">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linds(horizontal)">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8" name="TextBox 7"/>
          <p:cNvSpPr txBox="1"/>
          <p:nvPr/>
        </p:nvSpPr>
        <p:spPr>
          <a:xfrm>
            <a:off x="2242256" y="1516376"/>
            <a:ext cx="9049407"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１～に～が　あります／います。</a:t>
            </a:r>
            <a:endParaRPr lang="en-US" altLang="ja-JP" sz="2000" b="1" dirty="0" smtClean="0">
              <a:solidFill>
                <a:srgbClr val="0070C0"/>
              </a:solidFill>
              <a:latin typeface="MS Mincho" pitchFamily="49" charset="-128"/>
              <a:ea typeface="MS Mincho" pitchFamily="49" charset="-128"/>
            </a:endParaRPr>
          </a:p>
        </p:txBody>
      </p:sp>
      <p:sp>
        <p:nvSpPr>
          <p:cNvPr id="9" name="正方形/長方形 8"/>
          <p:cNvSpPr/>
          <p:nvPr/>
        </p:nvSpPr>
        <p:spPr>
          <a:xfrm>
            <a:off x="1847452" y="1865882"/>
            <a:ext cx="9195516" cy="1938992"/>
          </a:xfrm>
          <a:prstGeom prst="rect">
            <a:avLst/>
          </a:prstGeom>
        </p:spPr>
        <p:txBody>
          <a:bodyPr wrap="square">
            <a:spAutoFit/>
          </a:bodyPr>
          <a:lstStyle/>
          <a:p>
            <a:pPr>
              <a:lnSpc>
                <a:spcPct val="150000"/>
              </a:lnSpc>
              <a:buNone/>
            </a:pPr>
            <a:r>
              <a:rPr lang="ja-JP" altLang="en-US" sz="2000" b="1" dirty="0" smtClean="0">
                <a:solidFill>
                  <a:srgbClr val="0070C0"/>
                </a:solidFill>
                <a:latin typeface="MS Mincho" pitchFamily="49" charset="-128"/>
                <a:ea typeface="MS Mincho" pitchFamily="49" charset="-128"/>
              </a:rPr>
              <a:t>意味：</a:t>
            </a:r>
            <a:r>
              <a:rPr lang="ja-JP" altLang="en-US" sz="2000" b="1" dirty="0" smtClean="0">
                <a:latin typeface="+mn-ea"/>
                <a:ea typeface="MS Mincho" pitchFamily="49" charset="-128"/>
              </a:rPr>
              <a:t>～</a:t>
            </a:r>
            <a:r>
              <a:rPr lang="zh-CN" altLang="en-US" sz="2000" dirty="0" smtClean="0">
                <a:latin typeface="+mn-ea"/>
              </a:rPr>
              <a:t>有</a:t>
            </a:r>
            <a:r>
              <a:rPr lang="ja-JP" altLang="en-US" sz="2000" dirty="0" smtClean="0">
                <a:latin typeface="+mn-ea"/>
              </a:rPr>
              <a:t>～</a:t>
            </a:r>
            <a:endParaRPr lang="en-US" altLang="ja-JP" sz="2000" dirty="0" smtClean="0">
              <a:latin typeface="+mn-ea"/>
            </a:endParaRPr>
          </a:p>
          <a:p>
            <a:pPr>
              <a:lnSpc>
                <a:spcPct val="150000"/>
              </a:lnSpc>
              <a:buNone/>
            </a:pPr>
            <a:r>
              <a:rPr lang="ja-JP" altLang="en-US" sz="2000" b="1" dirty="0" smtClean="0">
                <a:solidFill>
                  <a:srgbClr val="0070C0"/>
                </a:solidFill>
                <a:latin typeface="MS Mincho" pitchFamily="49" charset="-128"/>
                <a:ea typeface="MS Mincho" pitchFamily="49" charset="-128"/>
              </a:rPr>
              <a:t>説明：</a:t>
            </a:r>
            <a:r>
              <a:rPr lang="zh-CN" altLang="en-US" sz="2000" b="1" dirty="0" smtClean="0">
                <a:solidFill>
                  <a:srgbClr val="0070C0"/>
                </a:solidFill>
                <a:latin typeface="+mn-ea"/>
                <a:ea typeface="+mn-ea"/>
              </a:rPr>
              <a:t>表示某处有</a:t>
            </a:r>
            <a:r>
              <a:rPr lang="zh-CN" altLang="en-US" sz="2000" dirty="0" smtClean="0">
                <a:latin typeface="+mn-ea"/>
                <a:ea typeface="+mn-ea"/>
              </a:rPr>
              <a:t>某物或某人（或动物</a:t>
            </a:r>
            <a:r>
              <a:rPr lang="zh-CN" altLang="en-US" sz="2000" dirty="0" smtClean="0">
                <a:latin typeface="MS Mincho" pitchFamily="49" charset="-128"/>
                <a:ea typeface="MS Mincho" pitchFamily="49" charset="-128"/>
              </a:rPr>
              <a:t>）。当“</a:t>
            </a:r>
            <a:r>
              <a:rPr lang="ja-JP" altLang="en-US" sz="2000" dirty="0" smtClean="0">
                <a:latin typeface="MS Mincho" pitchFamily="49" charset="-128"/>
                <a:ea typeface="MS Mincho" pitchFamily="49" charset="-128"/>
              </a:rPr>
              <a:t>が</a:t>
            </a:r>
            <a:r>
              <a:rPr lang="zh-CN" altLang="en-US" sz="2000" dirty="0" smtClean="0">
                <a:latin typeface="MS Mincho" pitchFamily="49" charset="-128"/>
                <a:ea typeface="MS Mincho" pitchFamily="49" charset="-128"/>
              </a:rPr>
              <a:t>”</a:t>
            </a:r>
            <a:r>
              <a:rPr lang="zh-CN" altLang="en-US" sz="2000" dirty="0" smtClean="0">
                <a:latin typeface="+mn-ea"/>
                <a:ea typeface="+mn-ea"/>
              </a:rPr>
              <a:t>前面名词是物体时</a:t>
            </a:r>
            <a:r>
              <a:rPr lang="zh-CN" altLang="en-US" sz="2000" dirty="0" smtClean="0">
                <a:latin typeface="MS Mincho" pitchFamily="49" charset="-128"/>
                <a:ea typeface="MS Mincho" pitchFamily="49" charset="-128"/>
              </a:rPr>
              <a:t>，</a:t>
            </a:r>
            <a:endParaRPr lang="en-US" altLang="zh-CN" sz="2000" dirty="0" smtClean="0">
              <a:latin typeface="MS Mincho" pitchFamily="49" charset="-128"/>
              <a:ea typeface="MS Mincho" pitchFamily="49" charset="-128"/>
            </a:endParaRPr>
          </a:p>
          <a:p>
            <a:pPr>
              <a:lnSpc>
                <a:spcPct val="150000"/>
              </a:lnSpc>
              <a:buNone/>
            </a:pPr>
            <a:r>
              <a:rPr lang="ja-JP" altLang="en-US" sz="2000" dirty="0" smtClean="0">
                <a:latin typeface="MS Mincho" pitchFamily="49" charset="-128"/>
                <a:ea typeface="MS Mincho" pitchFamily="49" charset="-128"/>
              </a:rPr>
              <a:t>　　　</a:t>
            </a:r>
            <a:r>
              <a:rPr lang="zh-CN" altLang="en-US" sz="2000" dirty="0" smtClean="0">
                <a:latin typeface="MS Mincho" pitchFamily="49" charset="-128"/>
                <a:ea typeface="MS Mincho" pitchFamily="49" charset="-128"/>
              </a:rPr>
              <a:t>用“</a:t>
            </a:r>
            <a:r>
              <a:rPr lang="ja-JP" altLang="en-US" sz="2000" dirty="0" smtClean="0">
                <a:latin typeface="MS Mincho" pitchFamily="49" charset="-128"/>
                <a:ea typeface="MS Mincho" pitchFamily="49" charset="-128"/>
              </a:rPr>
              <a:t>あります</a:t>
            </a:r>
            <a:r>
              <a:rPr lang="zh-CN" altLang="en-US" sz="2000" dirty="0" smtClean="0">
                <a:latin typeface="MS Mincho" pitchFamily="49" charset="-128"/>
                <a:ea typeface="MS Mincho" pitchFamily="49" charset="-128"/>
              </a:rPr>
              <a:t>”。当“</a:t>
            </a:r>
            <a:r>
              <a:rPr lang="ja-JP" altLang="en-US" sz="2000" dirty="0" smtClean="0">
                <a:latin typeface="MS Mincho" pitchFamily="49" charset="-128"/>
                <a:ea typeface="MS Mincho" pitchFamily="49" charset="-128"/>
              </a:rPr>
              <a:t>が</a:t>
            </a:r>
            <a:r>
              <a:rPr lang="zh-CN" altLang="en-US" sz="2000" dirty="0" smtClean="0">
                <a:latin typeface="MS Mincho" pitchFamily="49" charset="-128"/>
                <a:ea typeface="MS Mincho" pitchFamily="49" charset="-128"/>
              </a:rPr>
              <a:t>”</a:t>
            </a:r>
            <a:r>
              <a:rPr lang="zh-CN" altLang="en-US" sz="2000" dirty="0" smtClean="0">
                <a:latin typeface="+mn-ea"/>
                <a:ea typeface="+mn-ea"/>
              </a:rPr>
              <a:t>前面主语是人（或动物）时，用</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います</a:t>
            </a:r>
            <a:r>
              <a:rPr lang="zh-CN" altLang="en-US" sz="2000" dirty="0" smtClean="0">
                <a:latin typeface="MS Mincho" pitchFamily="49" charset="-128"/>
                <a:ea typeface="MS Mincho" pitchFamily="49" charset="-128"/>
              </a:rPr>
              <a:t>”。</a:t>
            </a:r>
            <a:endParaRPr lang="en-US" altLang="ja-JP" sz="2000" dirty="0" smtClean="0">
              <a:latin typeface="MS Mincho" pitchFamily="49" charset="-128"/>
              <a:ea typeface="MS Mincho" pitchFamily="49" charset="-128"/>
            </a:endParaRPr>
          </a:p>
          <a:p>
            <a:pPr>
              <a:lnSpc>
                <a:spcPct val="150000"/>
              </a:lnSpc>
              <a:buNone/>
            </a:pPr>
            <a:r>
              <a:rPr lang="ja-JP" altLang="en-US" sz="2000" b="1" dirty="0" smtClean="0">
                <a:solidFill>
                  <a:srgbClr val="0070C0"/>
                </a:solidFill>
                <a:latin typeface="MS Mincho" pitchFamily="49" charset="-128"/>
                <a:ea typeface="MS Mincho" pitchFamily="49" charset="-128"/>
              </a:rPr>
              <a:t>接続：</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に</a:t>
            </a:r>
            <a:r>
              <a:rPr lang="zh-CN" altLang="en-US" sz="2000" dirty="0" smtClean="0">
                <a:latin typeface="MS Mincho" pitchFamily="49" charset="-128"/>
                <a:ea typeface="MS Mincho" pitchFamily="49" charset="-128"/>
              </a:rPr>
              <a:t>”</a:t>
            </a:r>
            <a:r>
              <a:rPr lang="zh-CN" altLang="en-US" sz="2000" dirty="0" smtClean="0">
                <a:latin typeface="+mn-ea"/>
                <a:ea typeface="+mn-ea"/>
              </a:rPr>
              <a:t>前面是表示场所的名词</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が</a:t>
            </a:r>
            <a:r>
              <a:rPr lang="zh-CN" altLang="en-US" sz="2000" dirty="0" smtClean="0">
                <a:latin typeface="MS Mincho" pitchFamily="49" charset="-128"/>
                <a:ea typeface="MS Mincho" pitchFamily="49" charset="-128"/>
              </a:rPr>
              <a:t>”</a:t>
            </a:r>
            <a:r>
              <a:rPr lang="zh-CN" altLang="en-US" sz="2000" dirty="0" smtClean="0">
                <a:latin typeface="+mn-ea"/>
                <a:ea typeface="+mn-ea"/>
              </a:rPr>
              <a:t>前面也是名词</a:t>
            </a:r>
            <a:r>
              <a:rPr lang="zh-CN" altLang="en-US" sz="2000" dirty="0" smtClean="0">
                <a:latin typeface="MS Mincho" pitchFamily="49" charset="-128"/>
                <a:ea typeface="MS Mincho" pitchFamily="49" charset="-128"/>
              </a:rPr>
              <a:t>。</a:t>
            </a:r>
            <a:endParaRPr lang="en-US" altLang="ja-JP" sz="2000" dirty="0" smtClean="0">
              <a:latin typeface="MS Gothic" pitchFamily="49" charset="-128"/>
              <a:ea typeface="MS Gothic" pitchFamily="49" charset="-128"/>
            </a:endParaRPr>
          </a:p>
        </p:txBody>
      </p:sp>
      <p:pic>
        <p:nvPicPr>
          <p:cNvPr id="11" name="図 10" descr="1.png"/>
          <p:cNvPicPr>
            <a:picLocks noChangeAspect="1"/>
          </p:cNvPicPr>
          <p:nvPr/>
        </p:nvPicPr>
        <p:blipFill>
          <a:blip r:embed="rId2" cstate="print"/>
          <a:stretch>
            <a:fillRect/>
          </a:stretch>
        </p:blipFill>
        <p:spPr>
          <a:xfrm>
            <a:off x="1258508" y="1487477"/>
            <a:ext cx="943107" cy="457264"/>
          </a:xfrm>
          <a:prstGeom prst="rect">
            <a:avLst/>
          </a:prstGeom>
        </p:spPr>
      </p:pic>
      <p:pic>
        <p:nvPicPr>
          <p:cNvPr id="13" name="Picture 3"/>
          <p:cNvPicPr>
            <a:picLocks noChangeAspect="1" noChangeArrowheads="1"/>
          </p:cNvPicPr>
          <p:nvPr/>
        </p:nvPicPr>
        <p:blipFill>
          <a:blip r:embed="rId3" cstate="print"/>
          <a:srcRect/>
          <a:stretch>
            <a:fillRect/>
          </a:stretch>
        </p:blipFill>
        <p:spPr bwMode="auto">
          <a:xfrm>
            <a:off x="2519362" y="4722429"/>
            <a:ext cx="1154660" cy="1110812"/>
          </a:xfrm>
          <a:prstGeom prst="rect">
            <a:avLst/>
          </a:prstGeom>
          <a:noFill/>
          <a:ln w="9525">
            <a:noFill/>
            <a:miter lim="800000"/>
            <a:headEnd/>
            <a:tailEnd/>
          </a:ln>
          <a:effectLst/>
        </p:spPr>
      </p:pic>
      <p:pic>
        <p:nvPicPr>
          <p:cNvPr id="17" name="Picture 2"/>
          <p:cNvPicPr>
            <a:picLocks noChangeAspect="1" noChangeArrowheads="1"/>
          </p:cNvPicPr>
          <p:nvPr/>
        </p:nvPicPr>
        <p:blipFill>
          <a:blip r:embed="rId4" cstate="print"/>
          <a:srcRect/>
          <a:stretch>
            <a:fillRect/>
          </a:stretch>
        </p:blipFill>
        <p:spPr bwMode="auto">
          <a:xfrm>
            <a:off x="6482091" y="4459670"/>
            <a:ext cx="1402561" cy="1452398"/>
          </a:xfrm>
          <a:prstGeom prst="rect">
            <a:avLst/>
          </a:prstGeom>
          <a:noFill/>
          <a:ln w="9525">
            <a:noFill/>
            <a:miter lim="800000"/>
            <a:headEnd/>
            <a:tailEnd/>
          </a:ln>
          <a:effectLst/>
        </p:spPr>
      </p:pic>
      <p:sp>
        <p:nvSpPr>
          <p:cNvPr id="18" name="TextBox 17"/>
          <p:cNvSpPr txBox="1"/>
          <p:nvPr/>
        </p:nvSpPr>
        <p:spPr>
          <a:xfrm>
            <a:off x="7930056" y="4745421"/>
            <a:ext cx="2653862" cy="923330"/>
          </a:xfrm>
          <a:prstGeom prst="rect">
            <a:avLst/>
          </a:prstGeom>
          <a:noFill/>
        </p:spPr>
        <p:txBody>
          <a:bodyPr wrap="square" rtlCol="0">
            <a:spAutoFit/>
          </a:bodyPr>
          <a:lstStyle/>
          <a:p>
            <a:pPr>
              <a:lnSpc>
                <a:spcPct val="150000"/>
              </a:lnSpc>
            </a:pPr>
            <a:r>
              <a:rPr lang="ja-JP" altLang="en-US" dirty="0" smtClean="0">
                <a:latin typeface="MS Mincho" pitchFamily="49" charset="-128"/>
                <a:ea typeface="MS Mincho" pitchFamily="49" charset="-128"/>
              </a:rPr>
              <a:t>いすの下に猫がいます。</a:t>
            </a:r>
            <a:endParaRPr lang="en-US" altLang="ja-JP" dirty="0" smtClean="0">
              <a:latin typeface="MS Mincho" pitchFamily="49" charset="-128"/>
              <a:ea typeface="MS Mincho" pitchFamily="49" charset="-128"/>
            </a:endParaRPr>
          </a:p>
          <a:p>
            <a:pPr>
              <a:lnSpc>
                <a:spcPct val="150000"/>
              </a:lnSpc>
            </a:pPr>
            <a:r>
              <a:rPr lang="zh-CN" altLang="en-US" dirty="0" smtClean="0"/>
              <a:t>（椅子下面有猫）</a:t>
            </a:r>
            <a:endParaRPr lang="zh-CN" altLang="en-US" dirty="0"/>
          </a:p>
        </p:txBody>
      </p:sp>
      <p:sp>
        <p:nvSpPr>
          <p:cNvPr id="19" name="TextBox 18"/>
          <p:cNvSpPr txBox="1"/>
          <p:nvPr/>
        </p:nvSpPr>
        <p:spPr>
          <a:xfrm>
            <a:off x="3531476" y="4776952"/>
            <a:ext cx="3279227" cy="1200329"/>
          </a:xfrm>
          <a:prstGeom prst="rect">
            <a:avLst/>
          </a:prstGeom>
          <a:noFill/>
        </p:spPr>
        <p:txBody>
          <a:bodyPr wrap="square" rtlCol="0">
            <a:spAutoFit/>
          </a:bodyPr>
          <a:lstStyle/>
          <a:p>
            <a:pPr>
              <a:lnSpc>
                <a:spcPct val="150000"/>
              </a:lnSpc>
              <a:buNone/>
            </a:pPr>
            <a:r>
              <a:rPr lang="ja-JP" altLang="en-US" dirty="0" smtClean="0">
                <a:latin typeface="MS Mincho" pitchFamily="49" charset="-128"/>
                <a:ea typeface="MS Mincho" pitchFamily="49" charset="-128"/>
              </a:rPr>
              <a:t>箱の中にボールがあります。</a:t>
            </a:r>
            <a:endParaRPr lang="en-US" altLang="ja-JP" dirty="0" smtClean="0">
              <a:latin typeface="MS Mincho" pitchFamily="49" charset="-128"/>
              <a:ea typeface="MS Mincho" pitchFamily="49" charset="-128"/>
            </a:endParaRPr>
          </a:p>
          <a:p>
            <a:pPr>
              <a:lnSpc>
                <a:spcPct val="150000"/>
              </a:lnSpc>
              <a:buNone/>
            </a:pPr>
            <a:r>
              <a:rPr lang="zh-CN" altLang="en-US" dirty="0" smtClean="0">
                <a:latin typeface="+mn-ea"/>
              </a:rPr>
              <a:t>（箱子里面有球）</a:t>
            </a:r>
            <a:endParaRPr lang="en-US" altLang="ja-JP" dirty="0" smtClean="0">
              <a:latin typeface="+mn-ea"/>
            </a:endParaRPr>
          </a:p>
          <a:p>
            <a:endParaRPr lang="zh-CN" altLang="en-US" dirty="0"/>
          </a:p>
        </p:txBody>
      </p:sp>
      <p:sp>
        <p:nvSpPr>
          <p:cNvPr id="20" name="矩形 19"/>
          <p:cNvSpPr/>
          <p:nvPr/>
        </p:nvSpPr>
        <p:spPr>
          <a:xfrm>
            <a:off x="1955976" y="4363685"/>
            <a:ext cx="700833" cy="400110"/>
          </a:xfrm>
          <a:prstGeom prst="rect">
            <a:avLst/>
          </a:prstGeom>
        </p:spPr>
        <p:txBody>
          <a:bodyPr wrap="none">
            <a:spAutoFit/>
          </a:bodyPr>
          <a:lstStyle/>
          <a:p>
            <a:r>
              <a:rPr lang="ja-JP" altLang="en-US" sz="2000" b="1" dirty="0" smtClean="0">
                <a:solidFill>
                  <a:srgbClr val="0070C0"/>
                </a:solidFill>
                <a:latin typeface="MS Mincho" pitchFamily="49" charset="-128"/>
                <a:ea typeface="MS Mincho" pitchFamily="49" charset="-128"/>
              </a:rPr>
              <a:t>例</a:t>
            </a:r>
            <a:r>
              <a:rPr lang="ja-JP" altLang="en-US" sz="2000" b="1" dirty="0" smtClean="0">
                <a:solidFill>
                  <a:srgbClr val="0070C0"/>
                </a:solidFill>
                <a:latin typeface="+mn-ea"/>
              </a:rPr>
              <a:t>：</a:t>
            </a:r>
            <a:endParaRPr lang="zh-CN" altLang="en-US" sz="2000" dirty="0"/>
          </a:p>
        </p:txBody>
      </p:sp>
      <p:sp>
        <p:nvSpPr>
          <p:cNvPr id="21" name="TextBox 20"/>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1568177" y="1939159"/>
            <a:ext cx="3366430" cy="4149245"/>
          </a:xfrm>
          <a:prstGeom prst="rect">
            <a:avLst/>
          </a:prstGeom>
          <a:noFill/>
          <a:ln w="9525">
            <a:noFill/>
            <a:miter lim="800000"/>
            <a:headEnd/>
            <a:tailEnd/>
          </a:ln>
          <a:effectLst/>
        </p:spPr>
      </p:pic>
      <p:sp>
        <p:nvSpPr>
          <p:cNvPr id="5" name="TextBox 4"/>
          <p:cNvSpPr txBox="1"/>
          <p:nvPr/>
        </p:nvSpPr>
        <p:spPr>
          <a:xfrm>
            <a:off x="5139558" y="2380593"/>
            <a:ext cx="5312980" cy="3323987"/>
          </a:xfrm>
          <a:prstGeom prst="rect">
            <a:avLst/>
          </a:prstGeom>
          <a:noFill/>
        </p:spPr>
        <p:txBody>
          <a:bodyPr wrap="square" rtlCol="0">
            <a:spAutoFit/>
          </a:bodyPr>
          <a:lstStyle/>
          <a:p>
            <a:pPr>
              <a:lnSpc>
                <a:spcPct val="150000"/>
              </a:lnSpc>
            </a:pPr>
            <a:r>
              <a:rPr lang="ja-JP" altLang="en-US" sz="2000" dirty="0" smtClean="0">
                <a:latin typeface="MS Mincho" pitchFamily="49" charset="-128"/>
                <a:ea typeface="MS Mincho" pitchFamily="49" charset="-128"/>
              </a:rPr>
              <a:t>①木の下に（　　　　　　　　　）。</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②車の中に（　　　　　　　　　）。</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③池のそばに（　　　　　　　　）。</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④（　　　　　　　　　）魚がいます。</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⑤（　　　　　　　　　）服があります。</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⑥（　　　　　　　　　）車があります。</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⑦（　　　　　　　　　）鳥がいます。</a:t>
            </a:r>
            <a:endParaRPr lang="zh-CN" altLang="en-US" sz="2000" dirty="0">
              <a:latin typeface="MS Mincho" pitchFamily="49" charset="-128"/>
              <a:ea typeface="MS Mincho" pitchFamily="49" charset="-128"/>
            </a:endParaRPr>
          </a:p>
        </p:txBody>
      </p:sp>
      <p:sp>
        <p:nvSpPr>
          <p:cNvPr id="6"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7" name="TextBox 6"/>
          <p:cNvSpPr txBox="1"/>
          <p:nvPr/>
        </p:nvSpPr>
        <p:spPr>
          <a:xfrm>
            <a:off x="1879649" y="1527924"/>
            <a:ext cx="9049407" cy="707886"/>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「～に～が　あります（います）」を使って、文を完成してください。</a:t>
            </a:r>
            <a:endParaRPr lang="en-US" altLang="ja-JP" sz="2000" dirty="0" smtClean="0">
              <a:solidFill>
                <a:srgbClr val="0070C0"/>
              </a:solidFill>
              <a:latin typeface="MS Mincho" pitchFamily="49" charset="-128"/>
              <a:ea typeface="MS Mincho" pitchFamily="49" charset="-128"/>
            </a:endParaRPr>
          </a:p>
          <a:p>
            <a:endParaRPr lang="en-US" altLang="ja-JP" sz="2000" dirty="0" smtClean="0">
              <a:solidFill>
                <a:srgbClr val="0070C0"/>
              </a:solidFill>
            </a:endParaRPr>
          </a:p>
        </p:txBody>
      </p:sp>
      <p:pic>
        <p:nvPicPr>
          <p:cNvPr id="8" name="图片 7"/>
          <p:cNvPicPr>
            <a:picLocks noChangeAspect="1" noChangeArrowheads="1"/>
          </p:cNvPicPr>
          <p:nvPr/>
        </p:nvPicPr>
        <p:blipFill>
          <a:blip r:embed="rId3" cstate="print"/>
          <a:srcRect/>
          <a:stretch>
            <a:fillRect/>
          </a:stretch>
        </p:blipFill>
        <p:spPr bwMode="auto">
          <a:xfrm>
            <a:off x="1501717" y="1340887"/>
            <a:ext cx="547821" cy="657063"/>
          </a:xfrm>
          <a:prstGeom prst="rect">
            <a:avLst/>
          </a:prstGeom>
          <a:noFill/>
          <a:ln w="9525">
            <a:noFill/>
            <a:miter lim="800000"/>
            <a:headEnd/>
            <a:tailEnd/>
          </a:ln>
        </p:spPr>
      </p:pic>
      <p:sp>
        <p:nvSpPr>
          <p:cNvPr id="9" name="TextBox 8"/>
          <p:cNvSpPr txBox="1"/>
          <p:nvPr/>
        </p:nvSpPr>
        <p:spPr>
          <a:xfrm>
            <a:off x="6873766" y="2459421"/>
            <a:ext cx="2317531"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男の子がいます</a:t>
            </a:r>
            <a:endParaRPr lang="zh-CN" altLang="en-US" sz="2000" dirty="0">
              <a:solidFill>
                <a:srgbClr val="FF0000"/>
              </a:solidFill>
              <a:latin typeface="MS Mincho" pitchFamily="49" charset="-128"/>
              <a:ea typeface="MS Mincho" pitchFamily="49" charset="-128"/>
            </a:endParaRPr>
          </a:p>
        </p:txBody>
      </p:sp>
      <p:sp>
        <p:nvSpPr>
          <p:cNvPr id="10" name="TextBox 9"/>
          <p:cNvSpPr txBox="1"/>
          <p:nvPr/>
        </p:nvSpPr>
        <p:spPr>
          <a:xfrm>
            <a:off x="6900042" y="2879835"/>
            <a:ext cx="2317531"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猫がいます</a:t>
            </a:r>
            <a:endParaRPr lang="zh-CN" altLang="en-US" sz="2000" dirty="0">
              <a:solidFill>
                <a:srgbClr val="FF0000"/>
              </a:solidFill>
              <a:latin typeface="MS Mincho" pitchFamily="49" charset="-128"/>
              <a:ea typeface="MS Mincho" pitchFamily="49" charset="-128"/>
            </a:endParaRPr>
          </a:p>
        </p:txBody>
      </p:sp>
      <p:sp>
        <p:nvSpPr>
          <p:cNvPr id="11" name="TextBox 10"/>
          <p:cNvSpPr txBox="1"/>
          <p:nvPr/>
        </p:nvSpPr>
        <p:spPr>
          <a:xfrm>
            <a:off x="7104994" y="3368566"/>
            <a:ext cx="2317531"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犬がいます</a:t>
            </a:r>
            <a:endParaRPr lang="zh-CN" altLang="en-US" sz="2000" dirty="0">
              <a:solidFill>
                <a:srgbClr val="FF0000"/>
              </a:solidFill>
              <a:latin typeface="MS Mincho" pitchFamily="49" charset="-128"/>
              <a:ea typeface="MS Mincho" pitchFamily="49" charset="-128"/>
            </a:endParaRPr>
          </a:p>
        </p:txBody>
      </p:sp>
      <p:sp>
        <p:nvSpPr>
          <p:cNvPr id="12" name="TextBox 11"/>
          <p:cNvSpPr txBox="1"/>
          <p:nvPr/>
        </p:nvSpPr>
        <p:spPr>
          <a:xfrm>
            <a:off x="5922579" y="3809999"/>
            <a:ext cx="2317531"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池の中に</a:t>
            </a:r>
            <a:endParaRPr lang="zh-CN" altLang="en-US" sz="2000" dirty="0">
              <a:solidFill>
                <a:srgbClr val="FF0000"/>
              </a:solidFill>
              <a:latin typeface="MS Mincho" pitchFamily="49" charset="-128"/>
              <a:ea typeface="MS Mincho" pitchFamily="49" charset="-128"/>
            </a:endParaRPr>
          </a:p>
        </p:txBody>
      </p:sp>
      <p:sp>
        <p:nvSpPr>
          <p:cNvPr id="13" name="TextBox 12"/>
          <p:cNvSpPr txBox="1"/>
          <p:nvPr/>
        </p:nvSpPr>
        <p:spPr>
          <a:xfrm>
            <a:off x="5885793" y="4261945"/>
            <a:ext cx="2317531"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カバンの中に</a:t>
            </a:r>
            <a:endParaRPr lang="zh-CN" altLang="en-US" sz="2000" dirty="0">
              <a:solidFill>
                <a:srgbClr val="FF0000"/>
              </a:solidFill>
              <a:latin typeface="MS Mincho" pitchFamily="49" charset="-128"/>
              <a:ea typeface="MS Mincho" pitchFamily="49" charset="-128"/>
            </a:endParaRPr>
          </a:p>
        </p:txBody>
      </p:sp>
      <p:sp>
        <p:nvSpPr>
          <p:cNvPr id="14" name="TextBox 13"/>
          <p:cNvSpPr txBox="1"/>
          <p:nvPr/>
        </p:nvSpPr>
        <p:spPr>
          <a:xfrm>
            <a:off x="5854262" y="4719144"/>
            <a:ext cx="2317531"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木の後ろに</a:t>
            </a:r>
            <a:endParaRPr lang="zh-CN" altLang="en-US" sz="2000" dirty="0">
              <a:solidFill>
                <a:srgbClr val="FF0000"/>
              </a:solidFill>
              <a:latin typeface="MS Mincho" pitchFamily="49" charset="-128"/>
              <a:ea typeface="MS Mincho" pitchFamily="49" charset="-128"/>
            </a:endParaRPr>
          </a:p>
        </p:txBody>
      </p:sp>
      <p:sp>
        <p:nvSpPr>
          <p:cNvPr id="15" name="TextBox 14"/>
          <p:cNvSpPr txBox="1"/>
          <p:nvPr/>
        </p:nvSpPr>
        <p:spPr>
          <a:xfrm>
            <a:off x="5885796" y="5207875"/>
            <a:ext cx="2317531"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車の上に</a:t>
            </a:r>
            <a:endParaRPr lang="zh-CN" altLang="en-US" sz="2000" dirty="0">
              <a:solidFill>
                <a:srgbClr val="FF0000"/>
              </a:solidFill>
              <a:latin typeface="MS Mincho" pitchFamily="49" charset="-128"/>
              <a:ea typeface="MS Mincho" pitchFamily="49" charset="-128"/>
            </a:endParaRPr>
          </a:p>
        </p:txBody>
      </p:sp>
      <p:sp>
        <p:nvSpPr>
          <p:cNvPr id="19" name="TextBox 18"/>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1582464" y="1799405"/>
            <a:ext cx="2863412" cy="3870459"/>
          </a:xfrm>
          <a:prstGeom prst="rect">
            <a:avLst/>
          </a:prstGeom>
          <a:noFill/>
          <a:ln w="9525">
            <a:noFill/>
            <a:miter lim="800000"/>
            <a:headEnd/>
            <a:tailEnd/>
          </a:ln>
          <a:effectLst/>
        </p:spPr>
      </p:pic>
      <p:sp>
        <p:nvSpPr>
          <p:cNvPr id="5" name="TextBox 4"/>
          <p:cNvSpPr txBox="1"/>
          <p:nvPr/>
        </p:nvSpPr>
        <p:spPr>
          <a:xfrm>
            <a:off x="4761186" y="2049517"/>
            <a:ext cx="5297214" cy="1015663"/>
          </a:xfrm>
          <a:prstGeom prst="rect">
            <a:avLst/>
          </a:prstGeom>
          <a:noFill/>
        </p:spPr>
        <p:txBody>
          <a:bodyPr wrap="square" rtlCol="0">
            <a:spAutoFit/>
          </a:bodyPr>
          <a:lstStyle/>
          <a:p>
            <a:pPr>
              <a:lnSpc>
                <a:spcPct val="150000"/>
              </a:lnSpc>
            </a:pPr>
            <a:r>
              <a:rPr lang="ja-JP" altLang="en-US" sz="2000" b="1" dirty="0" smtClean="0">
                <a:solidFill>
                  <a:srgbClr val="0070C0"/>
                </a:solidFill>
                <a:latin typeface="MS Mincho" pitchFamily="49" charset="-128"/>
                <a:ea typeface="MS Mincho" pitchFamily="49" charset="-128"/>
              </a:rPr>
              <a:t>例：</a:t>
            </a:r>
            <a:r>
              <a:rPr lang="en-US" altLang="ja-JP" sz="2000" dirty="0" smtClean="0">
                <a:latin typeface="+mn-lt"/>
                <a:ea typeface="MS Mincho" pitchFamily="49" charset="-128"/>
              </a:rPr>
              <a:t>A</a:t>
            </a:r>
            <a:r>
              <a:rPr lang="ja-JP" altLang="en-US" sz="2000" dirty="0" smtClean="0">
                <a:latin typeface="+mn-lt"/>
                <a:ea typeface="MS Mincho" pitchFamily="49" charset="-128"/>
              </a:rPr>
              <a:t>：</a:t>
            </a:r>
            <a:r>
              <a:rPr lang="ja-JP" altLang="en-US" sz="2000" dirty="0" smtClean="0">
                <a:solidFill>
                  <a:srgbClr val="FF0000"/>
                </a:solidFill>
                <a:latin typeface="MS Mincho" pitchFamily="49" charset="-128"/>
                <a:ea typeface="MS Mincho" pitchFamily="49" charset="-128"/>
              </a:rPr>
              <a:t>カバンの中</a:t>
            </a:r>
            <a:r>
              <a:rPr lang="ja-JP" altLang="en-US" sz="2000" dirty="0" smtClean="0">
                <a:latin typeface="MS Mincho" pitchFamily="49" charset="-128"/>
                <a:ea typeface="MS Mincho" pitchFamily="49" charset="-128"/>
              </a:rPr>
              <a:t>に何が</a:t>
            </a:r>
            <a:r>
              <a:rPr lang="ja-JP" altLang="en-US" sz="2000" dirty="0" smtClean="0">
                <a:solidFill>
                  <a:srgbClr val="FF0000"/>
                </a:solidFill>
                <a:latin typeface="MS Mincho" pitchFamily="49" charset="-128"/>
                <a:ea typeface="MS Mincho" pitchFamily="49" charset="-128"/>
              </a:rPr>
              <a:t>います</a:t>
            </a:r>
            <a:r>
              <a:rPr lang="ja-JP" altLang="en-US" sz="2000" dirty="0" smtClean="0">
                <a:latin typeface="MS Mincho" pitchFamily="49" charset="-128"/>
                <a:ea typeface="MS Mincho" pitchFamily="49" charset="-128"/>
              </a:rPr>
              <a:t>か。</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a:t>
            </a:r>
            <a:r>
              <a:rPr lang="en-US" altLang="ja-JP" sz="2000" dirty="0" smtClean="0">
                <a:latin typeface="+mn-lt"/>
                <a:ea typeface="MS Mincho" pitchFamily="49" charset="-128"/>
              </a:rPr>
              <a:t>B</a:t>
            </a:r>
            <a:r>
              <a:rPr lang="ja-JP" altLang="en-US" sz="2000" dirty="0" smtClean="0">
                <a:latin typeface="+mn-lt"/>
                <a:ea typeface="MS Mincho" pitchFamily="49" charset="-128"/>
              </a:rPr>
              <a:t>：</a:t>
            </a:r>
            <a:r>
              <a:rPr lang="ja-JP" altLang="en-US" sz="2000" dirty="0" smtClean="0">
                <a:solidFill>
                  <a:srgbClr val="FF0000"/>
                </a:solidFill>
                <a:latin typeface="MS Mincho" pitchFamily="49" charset="-128"/>
                <a:ea typeface="MS Mincho" pitchFamily="49" charset="-128"/>
              </a:rPr>
              <a:t>猫</a:t>
            </a:r>
            <a:r>
              <a:rPr lang="ja-JP" altLang="en-US" sz="2000" dirty="0" smtClean="0">
                <a:latin typeface="MS Mincho" pitchFamily="49" charset="-128"/>
                <a:ea typeface="MS Mincho" pitchFamily="49" charset="-128"/>
              </a:rPr>
              <a:t>が</a:t>
            </a:r>
            <a:r>
              <a:rPr lang="ja-JP" altLang="en-US" sz="2000" dirty="0" smtClean="0">
                <a:solidFill>
                  <a:srgbClr val="FF0000"/>
                </a:solidFill>
                <a:latin typeface="MS Mincho" pitchFamily="49" charset="-128"/>
                <a:ea typeface="MS Mincho" pitchFamily="49" charset="-128"/>
              </a:rPr>
              <a:t>います</a:t>
            </a:r>
            <a:r>
              <a:rPr lang="ja-JP" altLang="en-US" sz="2000" dirty="0" smtClean="0">
                <a:latin typeface="MS Mincho" pitchFamily="49" charset="-128"/>
                <a:ea typeface="MS Mincho" pitchFamily="49" charset="-128"/>
              </a:rPr>
              <a:t>。</a:t>
            </a:r>
            <a:endParaRPr lang="zh-CN" altLang="en-US" sz="2000" dirty="0">
              <a:latin typeface="MS Mincho" pitchFamily="49" charset="-128"/>
              <a:ea typeface="MS Mincho" pitchFamily="49" charset="-128"/>
            </a:endParaRPr>
          </a:p>
        </p:txBody>
      </p:sp>
      <p:sp>
        <p:nvSpPr>
          <p:cNvPr id="7"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6" name="TextBox 5"/>
          <p:cNvSpPr txBox="1"/>
          <p:nvPr/>
        </p:nvSpPr>
        <p:spPr>
          <a:xfrm>
            <a:off x="2258021" y="1212614"/>
            <a:ext cx="9049407"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会話を作りましょう。</a:t>
            </a:r>
            <a:endParaRPr lang="en-US" altLang="ja-JP" sz="2000" b="1" dirty="0" smtClean="0">
              <a:solidFill>
                <a:srgbClr val="0070C0"/>
              </a:solidFill>
              <a:latin typeface="MS Mincho" pitchFamily="49" charset="-128"/>
              <a:ea typeface="MS Mincho" pitchFamily="49" charset="-128"/>
            </a:endParaRPr>
          </a:p>
        </p:txBody>
      </p:sp>
      <p:pic>
        <p:nvPicPr>
          <p:cNvPr id="8" name="图片 7"/>
          <p:cNvPicPr>
            <a:picLocks noChangeAspect="1" noChangeArrowheads="1"/>
          </p:cNvPicPr>
          <p:nvPr/>
        </p:nvPicPr>
        <p:blipFill>
          <a:blip r:embed="rId3" cstate="print"/>
          <a:srcRect/>
          <a:stretch>
            <a:fillRect/>
          </a:stretch>
        </p:blipFill>
        <p:spPr bwMode="auto">
          <a:xfrm>
            <a:off x="1627841" y="1104405"/>
            <a:ext cx="547821" cy="657063"/>
          </a:xfrm>
          <a:prstGeom prst="rect">
            <a:avLst/>
          </a:prstGeom>
          <a:noFill/>
          <a:ln w="9525">
            <a:noFill/>
            <a:miter lim="800000"/>
            <a:headEnd/>
            <a:tailEnd/>
          </a:ln>
        </p:spPr>
      </p:pic>
      <p:sp>
        <p:nvSpPr>
          <p:cNvPr id="12" name="TextBox 11"/>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8" name="TextBox 7"/>
          <p:cNvSpPr txBox="1"/>
          <p:nvPr/>
        </p:nvSpPr>
        <p:spPr>
          <a:xfrm>
            <a:off x="1785056" y="1201066"/>
            <a:ext cx="9049407" cy="2862322"/>
          </a:xfrm>
          <a:prstGeom prst="rect">
            <a:avLst/>
          </a:prstGeom>
          <a:noFill/>
        </p:spPr>
        <p:txBody>
          <a:bodyPr wrap="square" rtlCol="0">
            <a:spAutoFit/>
          </a:bodyPr>
          <a:lstStyle/>
          <a:p>
            <a:pPr>
              <a:lnSpc>
                <a:spcPct val="150000"/>
              </a:lnSpc>
            </a:pPr>
            <a:r>
              <a:rPr lang="en-US" altLang="ja-JP" sz="2000" b="1" dirty="0" smtClean="0">
                <a:solidFill>
                  <a:srgbClr val="0070C0"/>
                </a:solidFill>
                <a:latin typeface="MS Mincho" pitchFamily="49" charset="-128"/>
                <a:ea typeface="MS Mincho" pitchFamily="49" charset="-128"/>
              </a:rPr>
              <a:t>2</a:t>
            </a:r>
            <a:r>
              <a:rPr lang="ja-JP" altLang="en-US" sz="2000" b="1" dirty="0" smtClean="0">
                <a:solidFill>
                  <a:srgbClr val="0070C0"/>
                </a:solidFill>
                <a:latin typeface="MS Mincho" pitchFamily="49" charset="-128"/>
                <a:ea typeface="MS Mincho" pitchFamily="49" charset="-128"/>
              </a:rPr>
              <a:t>、</a:t>
            </a:r>
            <a:r>
              <a:rPr lang="en-US" altLang="ja-JP" sz="2000" b="1" dirty="0" smtClean="0">
                <a:solidFill>
                  <a:srgbClr val="0070C0"/>
                </a:solidFill>
                <a:latin typeface="MS Mincho" pitchFamily="49" charset="-128"/>
                <a:ea typeface="MS Mincho" pitchFamily="49" charset="-128"/>
              </a:rPr>
              <a:t>Q: </a:t>
            </a:r>
            <a:r>
              <a:rPr lang="ja-JP" altLang="en-US" sz="2000" b="1" dirty="0" smtClean="0">
                <a:solidFill>
                  <a:srgbClr val="0070C0"/>
                </a:solidFill>
                <a:latin typeface="MS Mincho" pitchFamily="49" charset="-128"/>
                <a:ea typeface="MS Mincho" pitchFamily="49" charset="-128"/>
              </a:rPr>
              <a:t>～に　～何か　ありますか</a:t>
            </a:r>
            <a:endParaRPr lang="en-US" altLang="ja-JP" sz="2000" b="1" dirty="0" smtClean="0">
              <a:solidFill>
                <a:srgbClr val="0070C0"/>
              </a:solidFill>
              <a:latin typeface="MS Mincho" pitchFamily="49" charset="-128"/>
              <a:ea typeface="MS Mincho" pitchFamily="49" charset="-128"/>
            </a:endParaRPr>
          </a:p>
          <a:p>
            <a:pPr>
              <a:lnSpc>
                <a:spcPct val="150000"/>
              </a:lnSpc>
            </a:pPr>
            <a:r>
              <a:rPr lang="ja-JP" altLang="en-US" sz="2000" b="1" dirty="0" smtClean="0">
                <a:solidFill>
                  <a:srgbClr val="0070C0"/>
                </a:solidFill>
                <a:latin typeface="MS Mincho" pitchFamily="49" charset="-128"/>
                <a:ea typeface="MS Mincho" pitchFamily="49" charset="-128"/>
              </a:rPr>
              <a:t>　　　　　    誰か　いますか。</a:t>
            </a:r>
            <a:endParaRPr lang="en-US" altLang="ja-JP" sz="2000" b="1" dirty="0" smtClean="0">
              <a:solidFill>
                <a:srgbClr val="0070C0"/>
              </a:solidFill>
              <a:latin typeface="MS Mincho" pitchFamily="49" charset="-128"/>
              <a:ea typeface="MS Mincho" pitchFamily="49" charset="-128"/>
            </a:endParaRPr>
          </a:p>
          <a:p>
            <a:pPr>
              <a:lnSpc>
                <a:spcPct val="150000"/>
              </a:lnSpc>
            </a:pPr>
            <a:r>
              <a:rPr lang="en-US" altLang="ja-JP" sz="2000" b="1" dirty="0" smtClean="0">
                <a:solidFill>
                  <a:srgbClr val="0070C0"/>
                </a:solidFill>
                <a:latin typeface="MS Mincho" pitchFamily="49" charset="-128"/>
                <a:ea typeface="MS Mincho" pitchFamily="49" charset="-128"/>
              </a:rPr>
              <a:t>   A1:</a:t>
            </a:r>
            <a:r>
              <a:rPr lang="ja-JP" altLang="en-US" sz="2000" b="1" dirty="0" smtClean="0">
                <a:solidFill>
                  <a:srgbClr val="0070C0"/>
                </a:solidFill>
                <a:latin typeface="MS Mincho" pitchFamily="49" charset="-128"/>
                <a:ea typeface="MS Mincho" pitchFamily="49" charset="-128"/>
              </a:rPr>
              <a:t>はい、あります。</a:t>
            </a:r>
            <a:endParaRPr lang="en-US" altLang="ja-JP" sz="2000" b="1" dirty="0" smtClean="0">
              <a:solidFill>
                <a:srgbClr val="0070C0"/>
              </a:solidFill>
              <a:latin typeface="MS Mincho" pitchFamily="49" charset="-128"/>
              <a:ea typeface="MS Mincho" pitchFamily="49" charset="-128"/>
            </a:endParaRPr>
          </a:p>
          <a:p>
            <a:pPr>
              <a:lnSpc>
                <a:spcPct val="150000"/>
              </a:lnSpc>
            </a:pPr>
            <a:r>
              <a:rPr lang="ja-JP" altLang="en-US" sz="2000" b="1" dirty="0" smtClean="0">
                <a:solidFill>
                  <a:srgbClr val="0070C0"/>
                </a:solidFill>
                <a:latin typeface="MS Mincho" pitchFamily="49" charset="-128"/>
                <a:ea typeface="MS Mincho" pitchFamily="49" charset="-128"/>
              </a:rPr>
              <a:t>　　　　　　　います。</a:t>
            </a:r>
            <a:endParaRPr lang="en-US" altLang="ja-JP" sz="2000" b="1" dirty="0" smtClean="0">
              <a:solidFill>
                <a:srgbClr val="0070C0"/>
              </a:solidFill>
              <a:latin typeface="MS Mincho" pitchFamily="49" charset="-128"/>
              <a:ea typeface="MS Mincho" pitchFamily="49" charset="-128"/>
            </a:endParaRPr>
          </a:p>
          <a:p>
            <a:pPr>
              <a:lnSpc>
                <a:spcPct val="150000"/>
              </a:lnSpc>
            </a:pPr>
            <a:r>
              <a:rPr lang="en-US" altLang="ja-JP" sz="2000" b="1" dirty="0" smtClean="0">
                <a:solidFill>
                  <a:srgbClr val="0070C0"/>
                </a:solidFill>
                <a:latin typeface="MS Mincho" pitchFamily="49" charset="-128"/>
                <a:ea typeface="MS Mincho" pitchFamily="49" charset="-128"/>
              </a:rPr>
              <a:t>   A2:</a:t>
            </a:r>
            <a:r>
              <a:rPr lang="ja-JP" altLang="en-US" sz="2000" b="1" dirty="0" smtClean="0">
                <a:solidFill>
                  <a:srgbClr val="0070C0"/>
                </a:solidFill>
                <a:latin typeface="MS Mincho" pitchFamily="49" charset="-128"/>
                <a:ea typeface="MS Mincho" pitchFamily="49" charset="-128"/>
              </a:rPr>
              <a:t>いいえ、何も　ありません。</a:t>
            </a:r>
            <a:endParaRPr lang="en-US" altLang="ja-JP" sz="2000" b="1" dirty="0" smtClean="0">
              <a:solidFill>
                <a:srgbClr val="0070C0"/>
              </a:solidFill>
              <a:latin typeface="MS Mincho" pitchFamily="49" charset="-128"/>
              <a:ea typeface="MS Mincho" pitchFamily="49" charset="-128"/>
            </a:endParaRPr>
          </a:p>
          <a:p>
            <a:pPr>
              <a:lnSpc>
                <a:spcPct val="150000"/>
              </a:lnSpc>
            </a:pPr>
            <a:r>
              <a:rPr lang="ja-JP" altLang="en-US" sz="2000" b="1" dirty="0" smtClean="0">
                <a:solidFill>
                  <a:srgbClr val="0070C0"/>
                </a:solidFill>
                <a:latin typeface="MS Mincho" pitchFamily="49" charset="-128"/>
                <a:ea typeface="MS Mincho" pitchFamily="49" charset="-128"/>
              </a:rPr>
              <a:t>　　　　　　   誰も いません。</a:t>
            </a:r>
            <a:endParaRPr lang="en-US" altLang="ja-JP" sz="2000" b="1" dirty="0" smtClean="0">
              <a:solidFill>
                <a:srgbClr val="0070C0"/>
              </a:solidFill>
              <a:latin typeface="MS Mincho" pitchFamily="49" charset="-128"/>
              <a:ea typeface="MS Mincho" pitchFamily="49" charset="-128"/>
            </a:endParaRPr>
          </a:p>
        </p:txBody>
      </p:sp>
      <p:sp>
        <p:nvSpPr>
          <p:cNvPr id="9" name="正方形/長方形 8"/>
          <p:cNvSpPr/>
          <p:nvPr/>
        </p:nvSpPr>
        <p:spPr>
          <a:xfrm>
            <a:off x="1390248" y="3836568"/>
            <a:ext cx="9195516" cy="2862322"/>
          </a:xfrm>
          <a:prstGeom prst="rect">
            <a:avLst/>
          </a:prstGeom>
        </p:spPr>
        <p:txBody>
          <a:bodyPr wrap="square">
            <a:spAutoFit/>
          </a:bodyPr>
          <a:lstStyle/>
          <a:p>
            <a:pPr>
              <a:lnSpc>
                <a:spcPct val="150000"/>
              </a:lnSpc>
              <a:buNone/>
            </a:pPr>
            <a:r>
              <a:rPr lang="ja-JP" altLang="en-US" sz="2000" b="1" dirty="0" smtClean="0">
                <a:solidFill>
                  <a:srgbClr val="0070C0"/>
                </a:solidFill>
                <a:latin typeface="MS Mincho" pitchFamily="49" charset="-128"/>
                <a:ea typeface="MS Mincho" pitchFamily="49" charset="-128"/>
              </a:rPr>
              <a:t>意味：</a:t>
            </a:r>
            <a:r>
              <a:rPr lang="zh-CN" altLang="en-US" sz="2000" dirty="0" smtClean="0">
                <a:latin typeface="+mn-ea"/>
                <a:ea typeface="+mn-ea"/>
              </a:rPr>
              <a:t>询问：“某处有某物或某人吗？”肯定回答：“是的，有。”否定回答：</a:t>
            </a:r>
            <a:endParaRPr lang="en-US" altLang="zh-CN" sz="2000" dirty="0" smtClean="0">
              <a:latin typeface="+mn-ea"/>
              <a:ea typeface="+mn-ea"/>
            </a:endParaRPr>
          </a:p>
          <a:p>
            <a:pPr>
              <a:lnSpc>
                <a:spcPct val="150000"/>
              </a:lnSpc>
              <a:buNone/>
            </a:pPr>
            <a:r>
              <a:rPr lang="zh-CN" altLang="en-US" sz="2000" dirty="0" smtClean="0">
                <a:latin typeface="+mn-ea"/>
                <a:ea typeface="+mn-ea"/>
              </a:rPr>
              <a:t>　　　“不，什么也没有”或者“不，谁也不在。</a:t>
            </a:r>
            <a:r>
              <a:rPr lang="zh-CN" altLang="en-US" sz="2000" dirty="0" smtClean="0">
                <a:latin typeface="MS Mincho" pitchFamily="49" charset="-128"/>
                <a:ea typeface="MS Mincho" pitchFamily="49" charset="-128"/>
              </a:rPr>
              <a:t>”</a:t>
            </a:r>
            <a:endParaRPr lang="en-US" altLang="ja-JP" sz="2000" dirty="0" smtClean="0">
              <a:latin typeface="MS Mincho" pitchFamily="49" charset="-128"/>
              <a:ea typeface="MS Mincho" pitchFamily="49" charset="-128"/>
            </a:endParaRPr>
          </a:p>
          <a:p>
            <a:pPr>
              <a:lnSpc>
                <a:spcPct val="150000"/>
              </a:lnSpc>
              <a:buNone/>
            </a:pPr>
            <a:r>
              <a:rPr lang="ja-JP" altLang="en-US" sz="2000" b="1" dirty="0" smtClean="0">
                <a:solidFill>
                  <a:srgbClr val="0070C0"/>
                </a:solidFill>
                <a:latin typeface="MS Mincho" pitchFamily="49" charset="-128"/>
                <a:ea typeface="MS Mincho" pitchFamily="49" charset="-128"/>
              </a:rPr>
              <a:t>説明：</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何か</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誰か</a:t>
            </a:r>
            <a:r>
              <a:rPr lang="zh-CN" altLang="en-US" sz="2000" dirty="0" smtClean="0">
                <a:latin typeface="MS Mincho" pitchFamily="49" charset="-128"/>
                <a:ea typeface="MS Mincho" pitchFamily="49" charset="-128"/>
              </a:rPr>
              <a:t>”中的“</a:t>
            </a:r>
            <a:r>
              <a:rPr lang="ja-JP" altLang="en-US" sz="2000" dirty="0" smtClean="0">
                <a:latin typeface="MS Mincho" pitchFamily="49" charset="-128"/>
                <a:ea typeface="MS Mincho" pitchFamily="49" charset="-128"/>
              </a:rPr>
              <a:t>か</a:t>
            </a:r>
            <a:r>
              <a:rPr lang="zh-CN" altLang="en-US" sz="2000" dirty="0" smtClean="0">
                <a:latin typeface="MS Mincho" pitchFamily="49" charset="-128"/>
                <a:ea typeface="MS Mincho" pitchFamily="49" charset="-128"/>
              </a:rPr>
              <a:t>”</a:t>
            </a:r>
            <a:r>
              <a:rPr lang="zh-CN" altLang="en-US" sz="2000" dirty="0" smtClean="0">
                <a:latin typeface="+mn-ea"/>
                <a:ea typeface="+mn-ea"/>
              </a:rPr>
              <a:t>是副助词，表示不能确定或无法限定某物、</a:t>
            </a:r>
            <a:endParaRPr lang="en-US" altLang="zh-CN" sz="2000" dirty="0" smtClean="0">
              <a:latin typeface="+mn-ea"/>
              <a:ea typeface="+mn-ea"/>
            </a:endParaRPr>
          </a:p>
          <a:p>
            <a:pPr>
              <a:lnSpc>
                <a:spcPct val="150000"/>
              </a:lnSpc>
              <a:buNone/>
            </a:pPr>
            <a:r>
              <a:rPr lang="zh-CN" altLang="en-US" sz="2000" dirty="0" smtClean="0">
                <a:latin typeface="+mn-ea"/>
                <a:ea typeface="+mn-ea"/>
              </a:rPr>
              <a:t>　　　　某人等意思。对于该句的回答一定要先明确回答</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はい</a:t>
            </a:r>
            <a:r>
              <a:rPr lang="zh-CN" altLang="en-US" sz="2000" dirty="0" smtClean="0">
                <a:latin typeface="MS Mincho" pitchFamily="49" charset="-128"/>
                <a:ea typeface="MS Mincho" pitchFamily="49" charset="-128"/>
              </a:rPr>
              <a:t>”或“</a:t>
            </a:r>
            <a:r>
              <a:rPr lang="ja-JP" altLang="en-US" sz="2000" dirty="0" smtClean="0">
                <a:latin typeface="MS Mincho" pitchFamily="49" charset="-128"/>
                <a:ea typeface="MS Mincho" pitchFamily="49" charset="-128"/>
              </a:rPr>
              <a:t>いいえ</a:t>
            </a:r>
            <a:r>
              <a:rPr lang="zh-CN" altLang="en-US" sz="2000" dirty="0" smtClean="0">
                <a:latin typeface="MS Mincho" pitchFamily="49" charset="-128"/>
                <a:ea typeface="MS Mincho" pitchFamily="49" charset="-128"/>
              </a:rPr>
              <a:t>”。　</a:t>
            </a:r>
            <a:endParaRPr lang="en-US" altLang="zh-CN" sz="2000" dirty="0" smtClean="0">
              <a:latin typeface="MS Mincho" pitchFamily="49" charset="-128"/>
              <a:ea typeface="MS Mincho" pitchFamily="49" charset="-128"/>
            </a:endParaRPr>
          </a:p>
          <a:p>
            <a:pPr>
              <a:lnSpc>
                <a:spcPct val="150000"/>
              </a:lnSpc>
              <a:buNone/>
            </a:pPr>
            <a:r>
              <a:rPr lang="zh-CN" altLang="en-US" sz="2000" dirty="0" smtClean="0">
                <a:latin typeface="MS Mincho" pitchFamily="49" charset="-128"/>
                <a:ea typeface="MS Mincho" pitchFamily="49" charset="-128"/>
              </a:rPr>
              <a:t>　　　</a:t>
            </a:r>
            <a:r>
              <a:rPr lang="zh-CN" altLang="en-US" sz="2000" dirty="0" smtClean="0">
                <a:latin typeface="+mn-ea"/>
                <a:ea typeface="+mn-ea"/>
              </a:rPr>
              <a:t>“</a:t>
            </a:r>
            <a:r>
              <a:rPr lang="ja-JP" altLang="en-US" sz="2000" dirty="0" smtClean="0">
                <a:latin typeface="+mn-ea"/>
                <a:ea typeface="+mn-ea"/>
              </a:rPr>
              <a:t>誰も</a:t>
            </a:r>
            <a:r>
              <a:rPr lang="zh-CN" altLang="en-US" sz="2000" dirty="0" smtClean="0">
                <a:latin typeface="+mn-ea"/>
                <a:ea typeface="+mn-ea"/>
              </a:rPr>
              <a:t>”“</a:t>
            </a:r>
            <a:r>
              <a:rPr lang="ja-JP" altLang="en-US" sz="2000" dirty="0" smtClean="0">
                <a:latin typeface="+mn-ea"/>
                <a:ea typeface="+mn-ea"/>
              </a:rPr>
              <a:t>何も</a:t>
            </a:r>
            <a:r>
              <a:rPr lang="zh-CN" altLang="en-US" sz="2000" dirty="0" smtClean="0">
                <a:latin typeface="+mn-ea"/>
                <a:ea typeface="+mn-ea"/>
              </a:rPr>
              <a:t>”后面与否定搭配，表示毫无例外、全部的意思。</a:t>
            </a:r>
            <a:endParaRPr lang="en-US" altLang="ja-JP" sz="2000" dirty="0" smtClean="0">
              <a:latin typeface="+mn-ea"/>
              <a:ea typeface="+mn-ea"/>
            </a:endParaRPr>
          </a:p>
          <a:p>
            <a:pPr>
              <a:lnSpc>
                <a:spcPct val="150000"/>
              </a:lnSpc>
              <a:buNone/>
            </a:pPr>
            <a:endParaRPr lang="en-US" altLang="ja-JP" sz="2000" dirty="0" smtClean="0">
              <a:latin typeface="MS Gothic" pitchFamily="49" charset="-128"/>
              <a:ea typeface="MS Gothic" pitchFamily="49" charset="-128"/>
            </a:endParaRPr>
          </a:p>
        </p:txBody>
      </p:sp>
      <p:pic>
        <p:nvPicPr>
          <p:cNvPr id="11" name="図 10" descr="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927434" y="1124869"/>
            <a:ext cx="943107" cy="457264"/>
          </a:xfrm>
          <a:prstGeom prst="rect">
            <a:avLst/>
          </a:prstGeom>
        </p:spPr>
      </p:pic>
      <p:sp>
        <p:nvSpPr>
          <p:cNvPr id="10" name="TextBox 9"/>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sp>
        <p:nvSpPr>
          <p:cNvPr id="5"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pic>
        <p:nvPicPr>
          <p:cNvPr id="4098" name="Picture 2"/>
          <p:cNvPicPr>
            <a:picLocks noChangeAspect="1" noChangeArrowheads="1"/>
          </p:cNvPicPr>
          <p:nvPr/>
        </p:nvPicPr>
        <p:blipFill>
          <a:blip r:embed="rId2" cstate="print"/>
          <a:srcRect/>
          <a:stretch>
            <a:fillRect/>
          </a:stretch>
        </p:blipFill>
        <p:spPr bwMode="auto">
          <a:xfrm>
            <a:off x="1707442" y="3912311"/>
            <a:ext cx="1240710" cy="1185073"/>
          </a:xfrm>
          <a:prstGeom prst="rect">
            <a:avLst/>
          </a:prstGeom>
          <a:noFill/>
          <a:ln w="9525">
            <a:noFill/>
            <a:miter lim="800000"/>
            <a:headEnd/>
            <a:tailEnd/>
          </a:ln>
          <a:effectLst/>
        </p:spPr>
      </p:pic>
      <p:sp>
        <p:nvSpPr>
          <p:cNvPr id="7" name="TextBox 6"/>
          <p:cNvSpPr txBox="1"/>
          <p:nvPr/>
        </p:nvSpPr>
        <p:spPr>
          <a:xfrm>
            <a:off x="3846786" y="4099036"/>
            <a:ext cx="6337738" cy="1015663"/>
          </a:xfrm>
          <a:prstGeom prst="rect">
            <a:avLst/>
          </a:prstGeom>
          <a:noFill/>
        </p:spPr>
        <p:txBody>
          <a:bodyPr wrap="square" rtlCol="0">
            <a:spAutoFit/>
          </a:bodyPr>
          <a:lstStyle/>
          <a:p>
            <a:pPr>
              <a:lnSpc>
                <a:spcPct val="150000"/>
              </a:lnSpc>
            </a:pPr>
            <a:r>
              <a:rPr lang="ja-JP" altLang="en-US" sz="2000" dirty="0" smtClean="0">
                <a:latin typeface="MS Mincho" pitchFamily="49" charset="-128"/>
                <a:ea typeface="MS Mincho" pitchFamily="49" charset="-128"/>
              </a:rPr>
              <a:t>箱の中に何かありますか。</a:t>
            </a:r>
            <a:r>
              <a:rPr lang="zh-CN" altLang="en-US" sz="2000" dirty="0" smtClean="0"/>
              <a:t>（箱子里有东西吗？）</a:t>
            </a:r>
            <a:endParaRPr lang="en-US" altLang="ja-JP" sz="2000" dirty="0" smtClean="0"/>
          </a:p>
          <a:p>
            <a:pPr>
              <a:lnSpc>
                <a:spcPct val="150000"/>
              </a:lnSpc>
            </a:pPr>
            <a:r>
              <a:rPr lang="ja-JP" altLang="en-US" sz="2000" dirty="0" smtClean="0">
                <a:latin typeface="MS Mincho" pitchFamily="49" charset="-128"/>
                <a:ea typeface="MS Mincho" pitchFamily="49" charset="-128"/>
              </a:rPr>
              <a:t>　－－いいえ、何もありません。</a:t>
            </a:r>
            <a:r>
              <a:rPr lang="zh-CN" altLang="en-US" sz="2000" dirty="0" smtClean="0">
                <a:latin typeface="MS Mincho" pitchFamily="49" charset="-128"/>
                <a:ea typeface="MS Mincho" pitchFamily="49" charset="-128"/>
              </a:rPr>
              <a:t>（</a:t>
            </a:r>
            <a:r>
              <a:rPr lang="zh-CN" altLang="en-US" sz="2000" dirty="0" smtClean="0">
                <a:latin typeface="+mn-ea"/>
                <a:ea typeface="+mn-ea"/>
              </a:rPr>
              <a:t>不，什么也没有</a:t>
            </a:r>
            <a:r>
              <a:rPr lang="zh-CN" altLang="en-US" sz="2000" dirty="0" smtClean="0">
                <a:latin typeface="MS Mincho" pitchFamily="49" charset="-128"/>
                <a:ea typeface="MS Mincho" pitchFamily="49" charset="-128"/>
              </a:rPr>
              <a:t>。）</a:t>
            </a:r>
            <a:endParaRPr lang="zh-CN" altLang="en-US" sz="2000"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69784" y="1777181"/>
            <a:ext cx="2104038" cy="1655956"/>
          </a:xfrm>
          <a:prstGeom prst="rect">
            <a:avLst/>
          </a:prstGeom>
          <a:noFill/>
          <a:ln w="9525">
            <a:noFill/>
            <a:miter lim="800000"/>
            <a:headEnd/>
            <a:tailEnd/>
          </a:ln>
          <a:effectLst/>
        </p:spPr>
      </p:pic>
      <p:sp>
        <p:nvSpPr>
          <p:cNvPr id="10" name="TextBox 9"/>
          <p:cNvSpPr txBox="1"/>
          <p:nvPr/>
        </p:nvSpPr>
        <p:spPr>
          <a:xfrm>
            <a:off x="3746939" y="1949670"/>
            <a:ext cx="5707117" cy="1938992"/>
          </a:xfrm>
          <a:prstGeom prst="rect">
            <a:avLst/>
          </a:prstGeom>
          <a:noFill/>
        </p:spPr>
        <p:txBody>
          <a:bodyPr wrap="square" rtlCol="0">
            <a:spAutoFit/>
          </a:bodyPr>
          <a:lstStyle/>
          <a:p>
            <a:pPr>
              <a:lnSpc>
                <a:spcPct val="150000"/>
              </a:lnSpc>
            </a:pPr>
            <a:r>
              <a:rPr lang="ja-JP" altLang="en-US" sz="2000" dirty="0" smtClean="0">
                <a:latin typeface="MS Mincho" pitchFamily="49" charset="-128"/>
                <a:ea typeface="MS Mincho" pitchFamily="49" charset="-128"/>
              </a:rPr>
              <a:t>箱の中に何かありますか。</a:t>
            </a:r>
            <a:r>
              <a:rPr lang="zh-CN" altLang="en-US" sz="2000" dirty="0" smtClean="0">
                <a:latin typeface="MS Mincho" pitchFamily="49" charset="-128"/>
                <a:ea typeface="MS Mincho" pitchFamily="49" charset="-128"/>
              </a:rPr>
              <a:t>（</a:t>
            </a:r>
            <a:r>
              <a:rPr lang="zh-CN" altLang="en-US" sz="2000" dirty="0" smtClean="0">
                <a:latin typeface="+mn-ea"/>
                <a:ea typeface="+mn-ea"/>
              </a:rPr>
              <a:t>箱子里有东西吗？</a:t>
            </a:r>
            <a:r>
              <a:rPr lang="zh-CN" altLang="en-US" sz="2000" dirty="0" smtClean="0">
                <a:latin typeface="MS Mincho" pitchFamily="49" charset="-128"/>
                <a:ea typeface="MS Mincho" pitchFamily="49" charset="-128"/>
              </a:rPr>
              <a:t>）</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－－はい、あります。</a:t>
            </a:r>
            <a:r>
              <a:rPr lang="zh-CN" altLang="en-US" sz="2000" dirty="0" smtClean="0">
                <a:latin typeface="MS Mincho" pitchFamily="49" charset="-128"/>
                <a:ea typeface="MS Mincho" pitchFamily="49" charset="-128"/>
              </a:rPr>
              <a:t>　（</a:t>
            </a:r>
            <a:r>
              <a:rPr lang="zh-CN" altLang="en-US" sz="2000" dirty="0" smtClean="0">
                <a:latin typeface="+mn-ea"/>
                <a:ea typeface="+mn-ea"/>
              </a:rPr>
              <a:t>是的，有</a:t>
            </a:r>
            <a:r>
              <a:rPr lang="zh-CN" altLang="en-US" sz="2000" dirty="0" smtClean="0">
                <a:latin typeface="MS Mincho" pitchFamily="49" charset="-128"/>
                <a:ea typeface="MS Mincho" pitchFamily="49" charset="-128"/>
              </a:rPr>
              <a:t>。）</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箱の中に何がありますか。</a:t>
            </a:r>
            <a:r>
              <a:rPr lang="zh-CN" altLang="en-US" sz="2000" dirty="0" smtClean="0">
                <a:latin typeface="MS Mincho" pitchFamily="49" charset="-128"/>
                <a:ea typeface="MS Mincho" pitchFamily="49" charset="-128"/>
              </a:rPr>
              <a:t>（</a:t>
            </a:r>
            <a:r>
              <a:rPr lang="zh-CN" altLang="en-US" sz="2000" dirty="0" smtClean="0">
                <a:latin typeface="+mn-ea"/>
                <a:ea typeface="+mn-ea"/>
              </a:rPr>
              <a:t>箱子里有什么</a:t>
            </a:r>
            <a:r>
              <a:rPr lang="zh-CN" altLang="en-US" sz="2000" dirty="0" smtClean="0">
                <a:latin typeface="MS Mincho" pitchFamily="49" charset="-128"/>
                <a:ea typeface="MS Mincho" pitchFamily="49" charset="-128"/>
              </a:rPr>
              <a:t>？）</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－－トマトがあります。</a:t>
            </a:r>
            <a:r>
              <a:rPr lang="zh-CN" altLang="en-US" sz="2000" dirty="0" smtClean="0">
                <a:latin typeface="MS Mincho" pitchFamily="49" charset="-128"/>
                <a:ea typeface="MS Mincho" pitchFamily="49" charset="-128"/>
              </a:rPr>
              <a:t>（</a:t>
            </a:r>
            <a:r>
              <a:rPr lang="zh-CN" altLang="en-US" sz="2000" dirty="0" smtClean="0">
                <a:latin typeface="+mn-ea"/>
                <a:ea typeface="+mn-ea"/>
              </a:rPr>
              <a:t>有西红柿</a:t>
            </a:r>
            <a:r>
              <a:rPr lang="zh-CN" altLang="en-US" sz="2000" dirty="0" smtClean="0">
                <a:latin typeface="MS Mincho" pitchFamily="49" charset="-128"/>
                <a:ea typeface="MS Mincho" pitchFamily="49" charset="-128"/>
              </a:rPr>
              <a:t>。）</a:t>
            </a:r>
            <a:endParaRPr lang="zh-CN" altLang="en-US" sz="2000" dirty="0">
              <a:latin typeface="MS Mincho" pitchFamily="49" charset="-128"/>
              <a:ea typeface="MS Mincho" pitchFamily="49" charset="-128"/>
            </a:endParaRPr>
          </a:p>
        </p:txBody>
      </p:sp>
      <p:sp>
        <p:nvSpPr>
          <p:cNvPr id="8" name="矩形 7"/>
          <p:cNvSpPr/>
          <p:nvPr/>
        </p:nvSpPr>
        <p:spPr>
          <a:xfrm>
            <a:off x="1719493" y="1242113"/>
            <a:ext cx="700833" cy="400110"/>
          </a:xfrm>
          <a:prstGeom prst="rect">
            <a:avLst/>
          </a:prstGeom>
        </p:spPr>
        <p:txBody>
          <a:bodyPr wrap="none">
            <a:spAutoFit/>
          </a:bodyPr>
          <a:lstStyle/>
          <a:p>
            <a:r>
              <a:rPr lang="ja-JP" altLang="en-US" sz="2000" b="1" dirty="0" smtClean="0">
                <a:solidFill>
                  <a:srgbClr val="0070C0"/>
                </a:solidFill>
                <a:latin typeface="MS Mincho" pitchFamily="49" charset="-128"/>
                <a:ea typeface="MS Mincho" pitchFamily="49" charset="-128"/>
              </a:rPr>
              <a:t>例</a:t>
            </a:r>
            <a:r>
              <a:rPr lang="ja-JP" altLang="en-US" sz="2000" b="1" dirty="0" smtClean="0">
                <a:solidFill>
                  <a:srgbClr val="0070C0"/>
                </a:solidFill>
                <a:latin typeface="+mn-ea"/>
              </a:rPr>
              <a:t>：</a:t>
            </a:r>
            <a:endParaRPr lang="zh-CN" altLang="en-US" sz="2000" dirty="0"/>
          </a:p>
        </p:txBody>
      </p:sp>
      <p:sp>
        <p:nvSpPr>
          <p:cNvPr id="13" name="TextBox 12"/>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linds(horizontal)">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pic>
        <p:nvPicPr>
          <p:cNvPr id="4" name="Picture 3"/>
          <p:cNvPicPr>
            <a:picLocks noChangeAspect="1" noChangeArrowheads="1"/>
          </p:cNvPicPr>
          <p:nvPr/>
        </p:nvPicPr>
        <p:blipFill>
          <a:blip r:embed="rId2" cstate="print"/>
          <a:srcRect/>
          <a:stretch>
            <a:fillRect/>
          </a:stretch>
        </p:blipFill>
        <p:spPr bwMode="auto">
          <a:xfrm>
            <a:off x="1518911" y="1616621"/>
            <a:ext cx="2941178" cy="1867558"/>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1561442" y="3666467"/>
            <a:ext cx="2853862" cy="2229836"/>
          </a:xfrm>
          <a:prstGeom prst="rect">
            <a:avLst/>
          </a:prstGeom>
          <a:noFill/>
          <a:ln w="9525">
            <a:noFill/>
            <a:miter lim="800000"/>
            <a:headEnd/>
            <a:tailEnd/>
          </a:ln>
          <a:effectLst/>
        </p:spPr>
      </p:pic>
      <p:sp>
        <p:nvSpPr>
          <p:cNvPr id="11" name="矩形 10"/>
          <p:cNvSpPr/>
          <p:nvPr/>
        </p:nvSpPr>
        <p:spPr>
          <a:xfrm>
            <a:off x="4987159" y="3702720"/>
            <a:ext cx="6096000" cy="1938992"/>
          </a:xfrm>
          <a:prstGeom prst="rect">
            <a:avLst/>
          </a:prstGeom>
        </p:spPr>
        <p:txBody>
          <a:bodyPr>
            <a:spAutoFit/>
          </a:bodyPr>
          <a:lstStyle/>
          <a:p>
            <a:pPr>
              <a:lnSpc>
                <a:spcPct val="150000"/>
              </a:lnSpc>
            </a:pPr>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教室に誰かいますか。</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A:</a:t>
            </a:r>
            <a:r>
              <a:rPr lang="ja-JP" altLang="en-US" sz="2000" dirty="0" smtClean="0">
                <a:latin typeface="MS Mincho" pitchFamily="49" charset="-128"/>
                <a:ea typeface="MS Mincho" pitchFamily="49" charset="-128"/>
              </a:rPr>
              <a:t>（　　　　　　　　　　）</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誰がいますか。</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A:</a:t>
            </a:r>
            <a:r>
              <a:rPr lang="ja-JP" altLang="en-US" sz="2000" dirty="0" smtClean="0">
                <a:latin typeface="MS Mincho" pitchFamily="49" charset="-128"/>
                <a:ea typeface="MS Mincho" pitchFamily="49" charset="-128"/>
              </a:rPr>
              <a:t>（　　　　　　　　　　）</a:t>
            </a:r>
            <a:endParaRPr lang="zh-CN" altLang="en-US" sz="2000" dirty="0">
              <a:latin typeface="MS Mincho" pitchFamily="49" charset="-128"/>
              <a:ea typeface="MS Mincho" pitchFamily="49" charset="-128"/>
            </a:endParaRPr>
          </a:p>
        </p:txBody>
      </p:sp>
      <p:sp>
        <p:nvSpPr>
          <p:cNvPr id="12" name="TextBox 11"/>
          <p:cNvSpPr txBox="1"/>
          <p:nvPr/>
        </p:nvSpPr>
        <p:spPr>
          <a:xfrm>
            <a:off x="4934606" y="1749972"/>
            <a:ext cx="4209393" cy="1015663"/>
          </a:xfrm>
          <a:prstGeom prst="rect">
            <a:avLst/>
          </a:prstGeom>
          <a:noFill/>
        </p:spPr>
        <p:txBody>
          <a:bodyPr wrap="square" rtlCol="0">
            <a:spAutoFit/>
          </a:bodyPr>
          <a:lstStyle/>
          <a:p>
            <a:pPr>
              <a:lnSpc>
                <a:spcPct val="150000"/>
              </a:lnSpc>
            </a:pPr>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教室に誰かいますか。</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A:</a:t>
            </a:r>
            <a:r>
              <a:rPr lang="ja-JP" altLang="en-US" sz="2000" dirty="0" smtClean="0">
                <a:latin typeface="MS Mincho" pitchFamily="49" charset="-128"/>
                <a:ea typeface="MS Mincho" pitchFamily="49" charset="-128"/>
              </a:rPr>
              <a:t>（　　　　　　　　　　　　）</a:t>
            </a:r>
            <a:endParaRPr lang="zh-CN" altLang="en-US" sz="2000" dirty="0"/>
          </a:p>
        </p:txBody>
      </p:sp>
      <p:pic>
        <p:nvPicPr>
          <p:cNvPr id="8" name="图片 7"/>
          <p:cNvPicPr>
            <a:picLocks noChangeAspect="1" noChangeArrowheads="1"/>
          </p:cNvPicPr>
          <p:nvPr/>
        </p:nvPicPr>
        <p:blipFill>
          <a:blip r:embed="rId4" cstate="print"/>
          <a:srcRect/>
          <a:stretch>
            <a:fillRect/>
          </a:stretch>
        </p:blipFill>
        <p:spPr bwMode="auto">
          <a:xfrm>
            <a:off x="1533245" y="962511"/>
            <a:ext cx="547821" cy="657063"/>
          </a:xfrm>
          <a:prstGeom prst="rect">
            <a:avLst/>
          </a:prstGeom>
          <a:noFill/>
          <a:ln w="9525">
            <a:noFill/>
            <a:miter lim="800000"/>
            <a:headEnd/>
            <a:tailEnd/>
          </a:ln>
        </p:spPr>
      </p:pic>
      <p:sp>
        <p:nvSpPr>
          <p:cNvPr id="9" name="TextBox 8"/>
          <p:cNvSpPr txBox="1"/>
          <p:nvPr/>
        </p:nvSpPr>
        <p:spPr>
          <a:xfrm>
            <a:off x="2116126" y="1070724"/>
            <a:ext cx="9049407"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次の会話を完成しましょう。</a:t>
            </a:r>
            <a:endParaRPr lang="en-US" altLang="ja-JP" sz="2000" b="1" dirty="0" smtClean="0">
              <a:solidFill>
                <a:srgbClr val="0070C0"/>
              </a:solidFill>
              <a:latin typeface="MS Mincho" pitchFamily="49" charset="-128"/>
              <a:ea typeface="MS Mincho" pitchFamily="49" charset="-128"/>
            </a:endParaRPr>
          </a:p>
        </p:txBody>
      </p:sp>
      <p:sp>
        <p:nvSpPr>
          <p:cNvPr id="10"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13" name="TextBox 12"/>
          <p:cNvSpPr txBox="1"/>
          <p:nvPr/>
        </p:nvSpPr>
        <p:spPr>
          <a:xfrm>
            <a:off x="5549462" y="2286003"/>
            <a:ext cx="2806262"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いいえ、誰もいません。</a:t>
            </a:r>
            <a:endParaRPr lang="zh-CN" altLang="en-US" sz="2000" dirty="0">
              <a:solidFill>
                <a:srgbClr val="FF0000"/>
              </a:solidFill>
              <a:latin typeface="MS Mincho" pitchFamily="49" charset="-128"/>
              <a:ea typeface="MS Mincho" pitchFamily="49" charset="-128"/>
            </a:endParaRPr>
          </a:p>
        </p:txBody>
      </p:sp>
      <p:sp>
        <p:nvSpPr>
          <p:cNvPr id="14" name="TextBox 13"/>
          <p:cNvSpPr txBox="1"/>
          <p:nvPr/>
        </p:nvSpPr>
        <p:spPr>
          <a:xfrm>
            <a:off x="5654565" y="4204141"/>
            <a:ext cx="2806262"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はい、います。</a:t>
            </a:r>
            <a:endParaRPr lang="zh-CN" altLang="en-US" sz="2000" dirty="0">
              <a:solidFill>
                <a:srgbClr val="FF0000"/>
              </a:solidFill>
              <a:latin typeface="MS Mincho" pitchFamily="49" charset="-128"/>
              <a:ea typeface="MS Mincho" pitchFamily="49" charset="-128"/>
            </a:endParaRPr>
          </a:p>
        </p:txBody>
      </p:sp>
      <p:sp>
        <p:nvSpPr>
          <p:cNvPr id="15" name="TextBox 14"/>
          <p:cNvSpPr txBox="1"/>
          <p:nvPr/>
        </p:nvSpPr>
        <p:spPr>
          <a:xfrm>
            <a:off x="5591504" y="5150070"/>
            <a:ext cx="2806262"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学生達がいます。</a:t>
            </a:r>
            <a:endParaRPr lang="zh-CN" altLang="en-US" sz="2000" dirty="0">
              <a:solidFill>
                <a:srgbClr val="FF0000"/>
              </a:solidFill>
              <a:latin typeface="MS Mincho" pitchFamily="49" charset="-128"/>
              <a:ea typeface="MS Mincho" pitchFamily="49" charset="-128"/>
            </a:endParaRPr>
          </a:p>
        </p:txBody>
      </p:sp>
      <p:sp>
        <p:nvSpPr>
          <p:cNvPr id="19" name="TextBox 18"/>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pic>
        <p:nvPicPr>
          <p:cNvPr id="4099" name="Picture 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799739" y="1748185"/>
            <a:ext cx="1952458" cy="1797874"/>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l="3059" b="4129"/>
          <a:stretch>
            <a:fillRect/>
          </a:stretch>
        </p:blipFill>
        <p:spPr bwMode="auto">
          <a:xfrm>
            <a:off x="1718441" y="3830033"/>
            <a:ext cx="2286000" cy="2287054"/>
          </a:xfrm>
          <a:prstGeom prst="rect">
            <a:avLst/>
          </a:prstGeom>
          <a:noFill/>
          <a:ln w="9525">
            <a:noFill/>
            <a:miter lim="800000"/>
            <a:headEnd/>
            <a:tailEnd/>
          </a:ln>
          <a:effectLst/>
        </p:spPr>
      </p:pic>
      <p:sp>
        <p:nvSpPr>
          <p:cNvPr id="9" name="矩形 8"/>
          <p:cNvSpPr/>
          <p:nvPr/>
        </p:nvSpPr>
        <p:spPr>
          <a:xfrm>
            <a:off x="4435366" y="1700499"/>
            <a:ext cx="6096000" cy="1938992"/>
          </a:xfrm>
          <a:prstGeom prst="rect">
            <a:avLst/>
          </a:prstGeom>
        </p:spPr>
        <p:txBody>
          <a:bodyPr>
            <a:spAutoFit/>
          </a:bodyPr>
          <a:lstStyle/>
          <a:p>
            <a:pPr>
              <a:lnSpc>
                <a:spcPct val="150000"/>
              </a:lnSpc>
            </a:pPr>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　　　　　　　　　　　　）</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A:</a:t>
            </a:r>
            <a:r>
              <a:rPr lang="ja-JP" altLang="en-US" sz="2000" dirty="0" smtClean="0">
                <a:latin typeface="MS Mincho" pitchFamily="49" charset="-128"/>
                <a:ea typeface="MS Mincho" pitchFamily="49" charset="-128"/>
              </a:rPr>
              <a:t>　はい、あります。　　</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　　　　　　　　　　　　）</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A:</a:t>
            </a:r>
            <a:r>
              <a:rPr lang="ja-JP" altLang="en-US" sz="2000" dirty="0" smtClean="0">
                <a:latin typeface="MS Mincho" pitchFamily="49" charset="-128"/>
                <a:ea typeface="MS Mincho" pitchFamily="49" charset="-128"/>
              </a:rPr>
              <a:t>　本があります</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　　　　</a:t>
            </a:r>
            <a:endParaRPr lang="zh-CN" altLang="en-US" sz="2000" dirty="0">
              <a:latin typeface="MS Mincho" pitchFamily="49" charset="-128"/>
              <a:ea typeface="MS Mincho" pitchFamily="49" charset="-128"/>
            </a:endParaRPr>
          </a:p>
        </p:txBody>
      </p:sp>
      <p:sp>
        <p:nvSpPr>
          <p:cNvPr id="10" name="TextBox 9"/>
          <p:cNvSpPr txBox="1"/>
          <p:nvPr/>
        </p:nvSpPr>
        <p:spPr>
          <a:xfrm>
            <a:off x="4556234" y="4004442"/>
            <a:ext cx="4272456" cy="1292662"/>
          </a:xfrm>
          <a:prstGeom prst="rect">
            <a:avLst/>
          </a:prstGeom>
          <a:noFill/>
        </p:spPr>
        <p:txBody>
          <a:bodyPr wrap="square" rtlCol="0">
            <a:spAutoFit/>
          </a:bodyPr>
          <a:lstStyle/>
          <a:p>
            <a:pPr>
              <a:lnSpc>
                <a:spcPct val="150000"/>
              </a:lnSpc>
            </a:pPr>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　　　　　　　　　　　　）</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A:</a:t>
            </a:r>
            <a:r>
              <a:rPr lang="ja-JP" altLang="en-US" sz="2000" dirty="0" smtClean="0">
                <a:latin typeface="MS Mincho" pitchFamily="49" charset="-128"/>
                <a:ea typeface="MS Mincho" pitchFamily="49" charset="-128"/>
              </a:rPr>
              <a:t>　いいえ、何もありません</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　</a:t>
            </a:r>
            <a:r>
              <a:rPr lang="ja-JP" altLang="en-US" dirty="0" smtClean="0">
                <a:latin typeface="MS Mincho" pitchFamily="49" charset="-128"/>
                <a:ea typeface="MS Mincho" pitchFamily="49" charset="-128"/>
              </a:rPr>
              <a:t>　　　　</a:t>
            </a:r>
            <a:endParaRPr lang="en-US" altLang="ja-JP" dirty="0" smtClean="0">
              <a:latin typeface="MS Mincho" pitchFamily="49" charset="-128"/>
              <a:ea typeface="MS Mincho" pitchFamily="49" charset="-128"/>
            </a:endParaRPr>
          </a:p>
          <a:p>
            <a:endParaRPr lang="zh-CN" altLang="en-US" dirty="0"/>
          </a:p>
        </p:txBody>
      </p:sp>
      <p:pic>
        <p:nvPicPr>
          <p:cNvPr id="7" name="图片 6"/>
          <p:cNvPicPr>
            <a:picLocks noChangeAspect="1" noChangeArrowheads="1"/>
          </p:cNvPicPr>
          <p:nvPr/>
        </p:nvPicPr>
        <p:blipFill>
          <a:blip r:embed="rId4" cstate="print"/>
          <a:srcRect/>
          <a:stretch>
            <a:fillRect/>
          </a:stretch>
        </p:blipFill>
        <p:spPr bwMode="auto">
          <a:xfrm>
            <a:off x="1627841" y="1104405"/>
            <a:ext cx="547821" cy="657063"/>
          </a:xfrm>
          <a:prstGeom prst="rect">
            <a:avLst/>
          </a:prstGeom>
          <a:noFill/>
          <a:ln w="9525">
            <a:noFill/>
            <a:miter lim="800000"/>
            <a:headEnd/>
            <a:tailEnd/>
          </a:ln>
        </p:spPr>
      </p:pic>
      <p:sp>
        <p:nvSpPr>
          <p:cNvPr id="8" name="TextBox 7"/>
          <p:cNvSpPr txBox="1"/>
          <p:nvPr/>
        </p:nvSpPr>
        <p:spPr>
          <a:xfrm>
            <a:off x="2210719" y="1196846"/>
            <a:ext cx="9049407"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次の会話を完成しましょう。</a:t>
            </a:r>
            <a:endParaRPr lang="en-US" altLang="ja-JP" sz="2000" b="1" dirty="0" smtClean="0">
              <a:solidFill>
                <a:srgbClr val="0070C0"/>
              </a:solidFill>
              <a:latin typeface="MS Mincho" pitchFamily="49" charset="-128"/>
              <a:ea typeface="MS Mincho" pitchFamily="49" charset="-128"/>
            </a:endParaRPr>
          </a:p>
        </p:txBody>
      </p:sp>
      <p:sp>
        <p:nvSpPr>
          <p:cNvPr id="11"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12" name="TextBox 11"/>
          <p:cNvSpPr txBox="1"/>
          <p:nvPr/>
        </p:nvSpPr>
        <p:spPr>
          <a:xfrm>
            <a:off x="5139557" y="1797271"/>
            <a:ext cx="2601310"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棚に何かありますか。　　</a:t>
            </a:r>
            <a:endParaRPr lang="zh-CN" altLang="en-US" sz="2000" dirty="0">
              <a:solidFill>
                <a:srgbClr val="FF0000"/>
              </a:solidFill>
            </a:endParaRPr>
          </a:p>
        </p:txBody>
      </p:sp>
      <p:sp>
        <p:nvSpPr>
          <p:cNvPr id="13" name="TextBox 12"/>
          <p:cNvSpPr txBox="1"/>
          <p:nvPr/>
        </p:nvSpPr>
        <p:spPr>
          <a:xfrm>
            <a:off x="5071239" y="2690651"/>
            <a:ext cx="2601310"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何がありますか。 　　</a:t>
            </a:r>
            <a:endParaRPr lang="zh-CN" altLang="en-US" sz="2000" dirty="0">
              <a:solidFill>
                <a:srgbClr val="FF0000"/>
              </a:solidFill>
            </a:endParaRPr>
          </a:p>
        </p:txBody>
      </p:sp>
      <p:sp>
        <p:nvSpPr>
          <p:cNvPr id="14" name="矩形 13"/>
          <p:cNvSpPr/>
          <p:nvPr/>
        </p:nvSpPr>
        <p:spPr>
          <a:xfrm>
            <a:off x="5237992" y="4064140"/>
            <a:ext cx="2980303" cy="400110"/>
          </a:xfrm>
          <a:prstGeom prst="rect">
            <a:avLst/>
          </a:prstGeom>
        </p:spPr>
        <p:txBody>
          <a:bodyPr wrap="none">
            <a:spAutoFit/>
          </a:bodyPr>
          <a:lstStyle/>
          <a:p>
            <a:r>
              <a:rPr lang="ja-JP" altLang="en-US" sz="2000" dirty="0" smtClean="0">
                <a:solidFill>
                  <a:srgbClr val="FF0000"/>
                </a:solidFill>
                <a:latin typeface="MS Mincho" pitchFamily="49" charset="-128"/>
                <a:ea typeface="MS Mincho" pitchFamily="49" charset="-128"/>
              </a:rPr>
              <a:t>棚に何かありますか。</a:t>
            </a:r>
            <a:r>
              <a:rPr lang="ja-JP" altLang="en-US" dirty="0" smtClean="0">
                <a:latin typeface="MS Mincho" pitchFamily="49" charset="-128"/>
                <a:ea typeface="MS Mincho" pitchFamily="49" charset="-128"/>
              </a:rPr>
              <a:t>　</a:t>
            </a:r>
            <a:endParaRPr lang="zh-CN" altLang="en-US" dirty="0"/>
          </a:p>
        </p:txBody>
      </p:sp>
      <p:sp>
        <p:nvSpPr>
          <p:cNvPr id="18" name="TextBox 17"/>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475378" y="0"/>
            <a:ext cx="5575609" cy="6378498"/>
            <a:chOff x="0" y="0"/>
            <a:chExt cx="7850909" cy="6220691"/>
          </a:xfrm>
        </p:grpSpPr>
        <p:sp>
          <p:nvSpPr>
            <p:cNvPr id="15380" name="矩形 4"/>
            <p:cNvSpPr>
              <a:spLocks noChangeArrowheads="1"/>
            </p:cNvSpPr>
            <p:nvPr/>
          </p:nvSpPr>
          <p:spPr bwMode="auto">
            <a:xfrm>
              <a:off x="0" y="0"/>
              <a:ext cx="7850909" cy="6220691"/>
            </a:xfrm>
            <a:prstGeom prst="rect">
              <a:avLst/>
            </a:prstGeom>
            <a:solidFill>
              <a:srgbClr val="00A0E9"/>
            </a:solidFill>
            <a:ln w="12700">
              <a:no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5381" name="矩形 5"/>
            <p:cNvSpPr>
              <a:spLocks noChangeArrowheads="1"/>
            </p:cNvSpPr>
            <p:nvPr/>
          </p:nvSpPr>
          <p:spPr bwMode="auto">
            <a:xfrm>
              <a:off x="0" y="240147"/>
              <a:ext cx="7472218" cy="5980544"/>
            </a:xfrm>
            <a:prstGeom prst="rect">
              <a:avLst/>
            </a:prstGeom>
            <a:solidFill>
              <a:schemeClr val="bg1"/>
            </a:solidFill>
            <a:ln w="12700">
              <a:no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pic>
        <p:nvPicPr>
          <p:cNvPr id="4101" name="图片 6"/>
          <p:cNvPicPr>
            <a:picLocks noChangeAspect="1" noChangeArrowheads="1"/>
          </p:cNvPicPr>
          <p:nvPr/>
        </p:nvPicPr>
        <p:blipFill>
          <a:blip r:embed="rId2" cstate="print"/>
          <a:srcRect/>
          <a:stretch>
            <a:fillRect/>
          </a:stretch>
        </p:blipFill>
        <p:spPr bwMode="auto">
          <a:xfrm>
            <a:off x="6791093" y="1274622"/>
            <a:ext cx="4031395" cy="4784318"/>
          </a:xfrm>
          <a:prstGeom prst="rect">
            <a:avLst/>
          </a:prstGeom>
          <a:noFill/>
          <a:ln w="9525">
            <a:noFill/>
            <a:miter lim="800000"/>
            <a:headEnd/>
            <a:tailEnd/>
          </a:ln>
        </p:spPr>
      </p:pic>
      <p:grpSp>
        <p:nvGrpSpPr>
          <p:cNvPr id="4114" name="Group 18"/>
          <p:cNvGrpSpPr>
            <a:grpSpLocks/>
          </p:cNvGrpSpPr>
          <p:nvPr/>
        </p:nvGrpSpPr>
        <p:grpSpPr bwMode="auto">
          <a:xfrm>
            <a:off x="7174958" y="316533"/>
            <a:ext cx="3567113" cy="1582737"/>
            <a:chOff x="0" y="0"/>
            <a:chExt cx="3568271" cy="1582295"/>
          </a:xfrm>
        </p:grpSpPr>
        <p:sp>
          <p:nvSpPr>
            <p:cNvPr id="15369" name="圆角矩形 23"/>
            <p:cNvSpPr>
              <a:spLocks noChangeArrowheads="1"/>
            </p:cNvSpPr>
            <p:nvPr/>
          </p:nvSpPr>
          <p:spPr bwMode="auto">
            <a:xfrm>
              <a:off x="141580" y="0"/>
              <a:ext cx="3426691" cy="766618"/>
            </a:xfrm>
            <a:prstGeom prst="roundRect">
              <a:avLst>
                <a:gd name="adj" fmla="val 16667"/>
              </a:avLst>
            </a:prstGeom>
            <a:solidFill>
              <a:schemeClr val="bg1"/>
            </a:solidFill>
            <a:ln w="12700">
              <a:noFill/>
              <a:bevel/>
              <a:headEnd/>
              <a:tailEnd/>
            </a:ln>
          </p:spPr>
          <p:txBody>
            <a:bodyPr anchor="ctr"/>
            <a:lstStyle/>
            <a:p>
              <a:pPr algn="ctr"/>
              <a:r>
                <a:rPr lang="ja-JP" altLang="en-US" sz="4000" b="1" dirty="0">
                  <a:solidFill>
                    <a:srgbClr val="E1002A"/>
                  </a:solidFill>
                  <a:latin typeface="Adobe 黑体 Std R" pitchFamily="2" charset="-122"/>
                  <a:ea typeface="Adobe 黑体 Std R" pitchFamily="2" charset="-122"/>
                  <a:sym typeface="Adobe 黑体 Std R" pitchFamily="2" charset="-122"/>
                </a:rPr>
                <a:t>目次</a:t>
              </a:r>
              <a:endParaRPr lang="zh-CN" altLang="en-US" sz="4000" b="1" dirty="0">
                <a:solidFill>
                  <a:srgbClr val="E1002A"/>
                </a:solidFill>
                <a:latin typeface="Adobe 黑体 Std R" pitchFamily="2" charset="-122"/>
                <a:ea typeface="Adobe 黑体 Std R" pitchFamily="2" charset="-122"/>
                <a:sym typeface="Adobe 黑体 Std R" pitchFamily="2" charset="-122"/>
              </a:endParaRPr>
            </a:p>
          </p:txBody>
        </p:sp>
        <p:sp>
          <p:nvSpPr>
            <p:cNvPr id="15370" name="椭圆 24"/>
            <p:cNvSpPr>
              <a:spLocks noChangeArrowheads="1"/>
            </p:cNvSpPr>
            <p:nvPr/>
          </p:nvSpPr>
          <p:spPr bwMode="auto">
            <a:xfrm>
              <a:off x="0" y="855395"/>
              <a:ext cx="471054" cy="471054"/>
            </a:xfrm>
            <a:prstGeom prst="ellipse">
              <a:avLst/>
            </a:prstGeom>
            <a:solidFill>
              <a:schemeClr val="bg1"/>
            </a:solidFill>
            <a:ln w="12700">
              <a:no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5371" name="椭圆 25"/>
            <p:cNvSpPr>
              <a:spLocks noChangeArrowheads="1"/>
            </p:cNvSpPr>
            <p:nvPr/>
          </p:nvSpPr>
          <p:spPr bwMode="auto">
            <a:xfrm>
              <a:off x="369454" y="1252559"/>
              <a:ext cx="329736" cy="329736"/>
            </a:xfrm>
            <a:prstGeom prst="ellipse">
              <a:avLst/>
            </a:prstGeom>
            <a:solidFill>
              <a:schemeClr val="bg1"/>
            </a:solidFill>
            <a:ln w="12700">
              <a:no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22" name="Group 6"/>
          <p:cNvGrpSpPr>
            <a:grpSpLocks/>
          </p:cNvGrpSpPr>
          <p:nvPr/>
        </p:nvGrpSpPr>
        <p:grpSpPr bwMode="auto">
          <a:xfrm>
            <a:off x="587296" y="1992802"/>
            <a:ext cx="3989443" cy="1034462"/>
            <a:chOff x="31532" y="15765"/>
            <a:chExt cx="5944979" cy="1828699"/>
          </a:xfrm>
        </p:grpSpPr>
        <p:sp>
          <p:nvSpPr>
            <p:cNvPr id="23" name="矩形 8">
              <a:hlinkClick r:id="rId3" action="ppaction://hlinksldjump"/>
            </p:cNvPr>
            <p:cNvSpPr>
              <a:spLocks noChangeArrowheads="1"/>
            </p:cNvSpPr>
            <p:nvPr/>
          </p:nvSpPr>
          <p:spPr bwMode="auto">
            <a:xfrm>
              <a:off x="646317" y="430417"/>
              <a:ext cx="5330194" cy="881046"/>
            </a:xfrm>
            <a:prstGeom prst="rect">
              <a:avLst/>
            </a:prstGeom>
            <a:solidFill>
              <a:srgbClr val="E1002A"/>
            </a:solidFill>
            <a:ln w="127000">
              <a:solidFill>
                <a:srgbClr val="262626"/>
              </a:solidFill>
              <a:bevel/>
              <a:headEnd/>
              <a:tailEnd/>
            </a:ln>
          </p:spPr>
          <p:txBody>
            <a:bodyPr anchor="ctr"/>
            <a:lstStyle/>
            <a:p>
              <a:pPr algn="ctr"/>
              <a:r>
                <a:rPr lang="ja-JP" altLang="en-US" sz="2400" b="1" dirty="0" smtClean="0">
                  <a:solidFill>
                    <a:srgbClr val="FFFFFF"/>
                  </a:solidFill>
                  <a:latin typeface="MS Mincho" pitchFamily="49" charset="-128"/>
                  <a:ea typeface="MS Mincho" pitchFamily="49" charset="-128"/>
                  <a:sym typeface="Adobe 黑体 Std R" pitchFamily="2" charset="-122"/>
                </a:rPr>
                <a:t>会話</a:t>
              </a:r>
              <a:r>
                <a:rPr lang="en-US" altLang="ja-JP" sz="2400" b="1" dirty="0" smtClean="0">
                  <a:solidFill>
                    <a:srgbClr val="FFFFFF"/>
                  </a:solidFill>
                  <a:latin typeface="MS Mincho" pitchFamily="49" charset="-128"/>
                  <a:ea typeface="MS Mincho" pitchFamily="49" charset="-128"/>
                  <a:sym typeface="Adobe 黑体 Std R" pitchFamily="2" charset="-122"/>
                </a:rPr>
                <a:t>1</a:t>
              </a:r>
              <a:endParaRPr lang="zh-CN" altLang="en-US" sz="2400" b="1" dirty="0">
                <a:solidFill>
                  <a:srgbClr val="FFFFFF"/>
                </a:solidFill>
                <a:latin typeface="MS Mincho" pitchFamily="49" charset="-128"/>
                <a:ea typeface="MS Mincho" pitchFamily="49" charset="-128"/>
                <a:sym typeface="Adobe 黑体 Std R" pitchFamily="2" charset="-122"/>
              </a:endParaRPr>
            </a:p>
          </p:txBody>
        </p:sp>
        <p:pic>
          <p:nvPicPr>
            <p:cNvPr id="24" name="图片 7"/>
            <p:cNvPicPr>
              <a:picLocks noChangeAspect="1" noChangeArrowheads="1"/>
            </p:cNvPicPr>
            <p:nvPr/>
          </p:nvPicPr>
          <p:blipFill>
            <a:blip r:embed="rId4" cstate="print"/>
            <a:srcRect/>
            <a:stretch>
              <a:fillRect/>
            </a:stretch>
          </p:blipFill>
          <p:spPr bwMode="auto">
            <a:xfrm>
              <a:off x="31532" y="15765"/>
              <a:ext cx="1285241" cy="1828699"/>
            </a:xfrm>
            <a:prstGeom prst="rect">
              <a:avLst/>
            </a:prstGeom>
            <a:noFill/>
            <a:ln w="9525">
              <a:noFill/>
              <a:miter lim="800000"/>
              <a:headEnd/>
              <a:tailEnd/>
            </a:ln>
          </p:spPr>
        </p:pic>
      </p:grpSp>
      <p:grpSp>
        <p:nvGrpSpPr>
          <p:cNvPr id="25" name="Group 6"/>
          <p:cNvGrpSpPr>
            <a:grpSpLocks/>
          </p:cNvGrpSpPr>
          <p:nvPr/>
        </p:nvGrpSpPr>
        <p:grpSpPr bwMode="auto">
          <a:xfrm>
            <a:off x="553844" y="2855192"/>
            <a:ext cx="4036741" cy="1034462"/>
            <a:chOff x="31532" y="15765"/>
            <a:chExt cx="6015462" cy="1828699"/>
          </a:xfrm>
        </p:grpSpPr>
        <p:sp>
          <p:nvSpPr>
            <p:cNvPr id="26" name="矩形 8">
              <a:hlinkClick r:id="rId5" action="ppaction://hlinksldjump"/>
            </p:cNvPr>
            <p:cNvSpPr>
              <a:spLocks noChangeArrowheads="1"/>
            </p:cNvSpPr>
            <p:nvPr/>
          </p:nvSpPr>
          <p:spPr bwMode="auto">
            <a:xfrm>
              <a:off x="716799" y="430417"/>
              <a:ext cx="5330195" cy="881046"/>
            </a:xfrm>
            <a:prstGeom prst="rect">
              <a:avLst/>
            </a:prstGeom>
            <a:solidFill>
              <a:srgbClr val="E1002A"/>
            </a:solidFill>
            <a:ln w="127000">
              <a:solidFill>
                <a:srgbClr val="262626"/>
              </a:solidFill>
              <a:bevel/>
              <a:headEnd/>
              <a:tailEnd/>
            </a:ln>
          </p:spPr>
          <p:txBody>
            <a:bodyPr anchor="ctr"/>
            <a:lstStyle/>
            <a:p>
              <a:pPr algn="ctr"/>
              <a:r>
                <a:rPr lang="ja-JP" altLang="en-US" sz="2400" b="1" dirty="0" smtClean="0">
                  <a:solidFill>
                    <a:srgbClr val="FFFFFF"/>
                  </a:solidFill>
                  <a:latin typeface="Adobe 黑体 Std R" pitchFamily="2" charset="-122"/>
                  <a:ea typeface="Adobe 黑体 Std R" pitchFamily="2" charset="-122"/>
                  <a:sym typeface="Adobe 黑体 Std R" pitchFamily="2" charset="-122"/>
                </a:rPr>
                <a:t>会話２</a:t>
              </a:r>
              <a:endParaRPr lang="zh-CN" altLang="en-US" sz="2400" b="1" dirty="0">
                <a:solidFill>
                  <a:srgbClr val="FFFFFF"/>
                </a:solidFill>
                <a:latin typeface="Adobe 黑体 Std R" pitchFamily="2" charset="-122"/>
                <a:ea typeface="Adobe 黑体 Std R" pitchFamily="2" charset="-122"/>
                <a:sym typeface="Adobe 黑体 Std R" pitchFamily="2" charset="-122"/>
              </a:endParaRPr>
            </a:p>
          </p:txBody>
        </p:sp>
        <p:pic>
          <p:nvPicPr>
            <p:cNvPr id="27" name="图片 7"/>
            <p:cNvPicPr>
              <a:picLocks noChangeAspect="1" noChangeArrowheads="1"/>
            </p:cNvPicPr>
            <p:nvPr/>
          </p:nvPicPr>
          <p:blipFill>
            <a:blip r:embed="rId4" cstate="print"/>
            <a:srcRect/>
            <a:stretch>
              <a:fillRect/>
            </a:stretch>
          </p:blipFill>
          <p:spPr bwMode="auto">
            <a:xfrm>
              <a:off x="31532" y="15765"/>
              <a:ext cx="1285241" cy="1828699"/>
            </a:xfrm>
            <a:prstGeom prst="rect">
              <a:avLst/>
            </a:prstGeom>
            <a:noFill/>
            <a:ln w="9525">
              <a:noFill/>
              <a:miter lim="800000"/>
              <a:headEnd/>
              <a:tailEnd/>
            </a:ln>
          </p:spPr>
        </p:pic>
      </p:grpSp>
      <p:grpSp>
        <p:nvGrpSpPr>
          <p:cNvPr id="28" name="Group 6"/>
          <p:cNvGrpSpPr>
            <a:grpSpLocks/>
          </p:cNvGrpSpPr>
          <p:nvPr/>
        </p:nvGrpSpPr>
        <p:grpSpPr bwMode="auto">
          <a:xfrm>
            <a:off x="542693" y="3717582"/>
            <a:ext cx="4036741" cy="1034462"/>
            <a:chOff x="31532" y="15765"/>
            <a:chExt cx="6015462" cy="1828699"/>
          </a:xfrm>
        </p:grpSpPr>
        <p:sp>
          <p:nvSpPr>
            <p:cNvPr id="29" name="矩形 8">
              <a:hlinkClick r:id="rId6" action="ppaction://hlinksldjump"/>
            </p:cNvPr>
            <p:cNvSpPr>
              <a:spLocks noChangeArrowheads="1"/>
            </p:cNvSpPr>
            <p:nvPr/>
          </p:nvSpPr>
          <p:spPr bwMode="auto">
            <a:xfrm>
              <a:off x="716799" y="430417"/>
              <a:ext cx="5330195" cy="881046"/>
            </a:xfrm>
            <a:prstGeom prst="rect">
              <a:avLst/>
            </a:prstGeom>
            <a:solidFill>
              <a:srgbClr val="E1002A"/>
            </a:solidFill>
            <a:ln w="127000">
              <a:solidFill>
                <a:srgbClr val="262626"/>
              </a:solidFill>
              <a:bevel/>
              <a:headEnd/>
              <a:tailEnd/>
            </a:ln>
          </p:spPr>
          <p:txBody>
            <a:bodyPr anchor="ctr"/>
            <a:lstStyle/>
            <a:p>
              <a:pPr algn="ctr"/>
              <a:r>
                <a:rPr lang="ja-JP" altLang="en-US" sz="2400" b="1" dirty="0" smtClean="0">
                  <a:solidFill>
                    <a:srgbClr val="FFFFFF"/>
                  </a:solidFill>
                  <a:latin typeface="MS Mincho" pitchFamily="49" charset="-128"/>
                  <a:ea typeface="MS Mincho" pitchFamily="49" charset="-128"/>
                  <a:sym typeface="Adobe 黑体 Std R" pitchFamily="2" charset="-122"/>
                </a:rPr>
                <a:t>会話</a:t>
              </a:r>
              <a:r>
                <a:rPr lang="en-US" altLang="ja-JP" sz="2400" b="1" dirty="0" smtClean="0">
                  <a:solidFill>
                    <a:srgbClr val="FFFFFF"/>
                  </a:solidFill>
                  <a:latin typeface="MS Mincho" pitchFamily="49" charset="-128"/>
                  <a:ea typeface="MS Mincho" pitchFamily="49" charset="-128"/>
                  <a:sym typeface="Adobe 黑体 Std R" pitchFamily="2" charset="-122"/>
                </a:rPr>
                <a:t>3</a:t>
              </a:r>
              <a:endParaRPr lang="zh-CN" altLang="en-US" sz="2400" b="1" dirty="0">
                <a:solidFill>
                  <a:srgbClr val="FFFFFF"/>
                </a:solidFill>
                <a:latin typeface="MS Mincho" pitchFamily="49" charset="-128"/>
                <a:ea typeface="MS Mincho" pitchFamily="49" charset="-128"/>
                <a:sym typeface="Adobe 黑体 Std R" pitchFamily="2" charset="-122"/>
              </a:endParaRPr>
            </a:p>
          </p:txBody>
        </p:sp>
        <p:pic>
          <p:nvPicPr>
            <p:cNvPr id="30" name="图片 7"/>
            <p:cNvPicPr>
              <a:picLocks noChangeAspect="1" noChangeArrowheads="1"/>
            </p:cNvPicPr>
            <p:nvPr/>
          </p:nvPicPr>
          <p:blipFill>
            <a:blip r:embed="rId4" cstate="print"/>
            <a:srcRect/>
            <a:stretch>
              <a:fillRect/>
            </a:stretch>
          </p:blipFill>
          <p:spPr bwMode="auto">
            <a:xfrm>
              <a:off x="31532" y="15765"/>
              <a:ext cx="1285241" cy="1828699"/>
            </a:xfrm>
            <a:prstGeom prst="rect">
              <a:avLst/>
            </a:prstGeom>
            <a:noFill/>
            <a:ln w="9525">
              <a:noFill/>
              <a:miter lim="800000"/>
              <a:headEnd/>
              <a:tailEnd/>
            </a:ln>
          </p:spPr>
        </p:pic>
      </p:grpSp>
      <p:grpSp>
        <p:nvGrpSpPr>
          <p:cNvPr id="31" name="Group 6"/>
          <p:cNvGrpSpPr>
            <a:grpSpLocks/>
          </p:cNvGrpSpPr>
          <p:nvPr/>
        </p:nvGrpSpPr>
        <p:grpSpPr bwMode="auto">
          <a:xfrm>
            <a:off x="587299" y="1130412"/>
            <a:ext cx="4036741" cy="1034462"/>
            <a:chOff x="31532" y="15765"/>
            <a:chExt cx="6015462" cy="1828699"/>
          </a:xfrm>
        </p:grpSpPr>
        <p:sp>
          <p:nvSpPr>
            <p:cNvPr id="32" name="矩形 8">
              <a:hlinkClick r:id="rId7" action="ppaction://hlinksldjump"/>
            </p:cNvPr>
            <p:cNvSpPr>
              <a:spLocks noChangeArrowheads="1"/>
            </p:cNvSpPr>
            <p:nvPr/>
          </p:nvSpPr>
          <p:spPr bwMode="auto">
            <a:xfrm>
              <a:off x="716799" y="430417"/>
              <a:ext cx="5330195" cy="881046"/>
            </a:xfrm>
            <a:prstGeom prst="rect">
              <a:avLst/>
            </a:prstGeom>
            <a:solidFill>
              <a:srgbClr val="E1002A"/>
            </a:solidFill>
            <a:ln w="127000">
              <a:solidFill>
                <a:srgbClr val="262626"/>
              </a:solidFill>
              <a:bevel/>
              <a:headEnd/>
              <a:tailEnd/>
            </a:ln>
          </p:spPr>
          <p:txBody>
            <a:bodyPr anchor="ctr"/>
            <a:lstStyle/>
            <a:p>
              <a:pPr algn="ctr"/>
              <a:r>
                <a:rPr lang="ja-JP" altLang="en-US" sz="2400" b="1" dirty="0" smtClean="0">
                  <a:solidFill>
                    <a:srgbClr val="FFFFFF"/>
                  </a:solidFill>
                  <a:latin typeface="MS Mincho" pitchFamily="49" charset="-128"/>
                  <a:ea typeface="MS Mincho" pitchFamily="49" charset="-128"/>
                  <a:sym typeface="Adobe 黑体 Std R" pitchFamily="2" charset="-122"/>
                </a:rPr>
                <a:t>学習目標</a:t>
              </a:r>
              <a:endParaRPr lang="zh-CN" altLang="en-US" sz="2400" b="1" dirty="0">
                <a:solidFill>
                  <a:srgbClr val="FFFFFF"/>
                </a:solidFill>
                <a:latin typeface="MS Mincho" pitchFamily="49" charset="-128"/>
                <a:ea typeface="MS Mincho" pitchFamily="49" charset="-128"/>
                <a:sym typeface="Adobe 黑体 Std R" pitchFamily="2" charset="-122"/>
              </a:endParaRPr>
            </a:p>
          </p:txBody>
        </p:sp>
        <p:pic>
          <p:nvPicPr>
            <p:cNvPr id="33" name="图片 7"/>
            <p:cNvPicPr>
              <a:picLocks noChangeAspect="1" noChangeArrowheads="1"/>
            </p:cNvPicPr>
            <p:nvPr/>
          </p:nvPicPr>
          <p:blipFill>
            <a:blip r:embed="rId4" cstate="print"/>
            <a:srcRect/>
            <a:stretch>
              <a:fillRect/>
            </a:stretch>
          </p:blipFill>
          <p:spPr bwMode="auto">
            <a:xfrm>
              <a:off x="31532" y="15765"/>
              <a:ext cx="1285241" cy="1828699"/>
            </a:xfrm>
            <a:prstGeom prst="rect">
              <a:avLst/>
            </a:prstGeom>
            <a:noFill/>
            <a:ln w="9525">
              <a:noFill/>
              <a:miter lim="800000"/>
              <a:headEnd/>
              <a:tailEnd/>
            </a:ln>
          </p:spPr>
        </p:pic>
      </p:grpSp>
      <p:grpSp>
        <p:nvGrpSpPr>
          <p:cNvPr id="34" name="Group 6"/>
          <p:cNvGrpSpPr>
            <a:grpSpLocks/>
          </p:cNvGrpSpPr>
          <p:nvPr/>
        </p:nvGrpSpPr>
        <p:grpSpPr bwMode="auto">
          <a:xfrm>
            <a:off x="531540" y="4579972"/>
            <a:ext cx="4036741" cy="1034462"/>
            <a:chOff x="31532" y="15765"/>
            <a:chExt cx="6015462" cy="1828699"/>
          </a:xfrm>
        </p:grpSpPr>
        <p:sp>
          <p:nvSpPr>
            <p:cNvPr id="35" name="矩形 8">
              <a:hlinkClick r:id="rId8" action="ppaction://hlinksldjump"/>
            </p:cNvPr>
            <p:cNvSpPr>
              <a:spLocks noChangeArrowheads="1"/>
            </p:cNvSpPr>
            <p:nvPr/>
          </p:nvSpPr>
          <p:spPr bwMode="auto">
            <a:xfrm>
              <a:off x="716799" y="509267"/>
              <a:ext cx="5330195" cy="881046"/>
            </a:xfrm>
            <a:prstGeom prst="rect">
              <a:avLst/>
            </a:prstGeom>
            <a:solidFill>
              <a:srgbClr val="E1002A"/>
            </a:solidFill>
            <a:ln w="127000">
              <a:solidFill>
                <a:srgbClr val="262626"/>
              </a:solidFill>
              <a:bevel/>
              <a:headEnd/>
              <a:tailEnd/>
            </a:ln>
          </p:spPr>
          <p:txBody>
            <a:bodyPr anchor="ctr"/>
            <a:lstStyle/>
            <a:p>
              <a:pPr algn="ctr"/>
              <a:r>
                <a:rPr lang="ja-JP" altLang="en-US" sz="2400" b="1" dirty="0" smtClean="0">
                  <a:solidFill>
                    <a:srgbClr val="FFFFFF"/>
                  </a:solidFill>
                  <a:latin typeface="MS Mincho" pitchFamily="49" charset="-128"/>
                  <a:ea typeface="MS Mincho" pitchFamily="49" charset="-128"/>
                  <a:sym typeface="Adobe 黑体 Std R" pitchFamily="2" charset="-122"/>
                </a:rPr>
                <a:t>学習関連資料</a:t>
              </a:r>
              <a:endParaRPr lang="en-US" altLang="ja-JP" sz="2400" b="1" dirty="0" smtClean="0">
                <a:solidFill>
                  <a:srgbClr val="FFFFFF"/>
                </a:solidFill>
                <a:latin typeface="MS Mincho" pitchFamily="49" charset="-128"/>
                <a:ea typeface="MS Mincho" pitchFamily="49" charset="-128"/>
                <a:sym typeface="Adobe 黑体 Std R" pitchFamily="2" charset="-122"/>
              </a:endParaRPr>
            </a:p>
          </p:txBody>
        </p:sp>
        <p:pic>
          <p:nvPicPr>
            <p:cNvPr id="36" name="图片 7"/>
            <p:cNvPicPr>
              <a:picLocks noChangeAspect="1" noChangeArrowheads="1"/>
            </p:cNvPicPr>
            <p:nvPr/>
          </p:nvPicPr>
          <p:blipFill>
            <a:blip r:embed="rId4" cstate="print"/>
            <a:srcRect/>
            <a:stretch>
              <a:fillRect/>
            </a:stretch>
          </p:blipFill>
          <p:spPr bwMode="auto">
            <a:xfrm>
              <a:off x="31532" y="15765"/>
              <a:ext cx="1285241" cy="1828699"/>
            </a:xfrm>
            <a:prstGeom prst="rect">
              <a:avLst/>
            </a:prstGeom>
            <a:noFill/>
            <a:ln w="9525">
              <a:noFill/>
              <a:miter lim="800000"/>
              <a:headEnd/>
              <a:tailEnd/>
            </a:ln>
          </p:spPr>
        </p:pic>
      </p:grpSp>
      <p:grpSp>
        <p:nvGrpSpPr>
          <p:cNvPr id="37" name="Group 6"/>
          <p:cNvGrpSpPr>
            <a:grpSpLocks/>
          </p:cNvGrpSpPr>
          <p:nvPr/>
        </p:nvGrpSpPr>
        <p:grpSpPr bwMode="auto">
          <a:xfrm>
            <a:off x="572428" y="5442363"/>
            <a:ext cx="4025590" cy="1034462"/>
            <a:chOff x="48149" y="55190"/>
            <a:chExt cx="5998845" cy="1828699"/>
          </a:xfrm>
        </p:grpSpPr>
        <p:sp>
          <p:nvSpPr>
            <p:cNvPr id="38" name="矩形 8">
              <a:hlinkClick r:id="rId9" action="ppaction://hlinksldjump"/>
            </p:cNvPr>
            <p:cNvSpPr>
              <a:spLocks noChangeArrowheads="1"/>
            </p:cNvSpPr>
            <p:nvPr/>
          </p:nvSpPr>
          <p:spPr bwMode="auto">
            <a:xfrm>
              <a:off x="716799" y="430417"/>
              <a:ext cx="5330195" cy="881046"/>
            </a:xfrm>
            <a:prstGeom prst="rect">
              <a:avLst/>
            </a:prstGeom>
            <a:solidFill>
              <a:srgbClr val="E1002A"/>
            </a:solidFill>
            <a:ln w="127000">
              <a:solidFill>
                <a:srgbClr val="262626"/>
              </a:solidFill>
              <a:bevel/>
              <a:headEnd/>
              <a:tailEnd/>
            </a:ln>
          </p:spPr>
          <p:txBody>
            <a:bodyPr anchor="ctr"/>
            <a:lstStyle/>
            <a:p>
              <a:pPr algn="ctr"/>
              <a:r>
                <a:rPr lang="ja-JP" altLang="en-US" sz="2400" b="1" dirty="0" smtClean="0">
                  <a:solidFill>
                    <a:srgbClr val="FFFFFF"/>
                  </a:solidFill>
                  <a:latin typeface="MS Mincho" pitchFamily="49" charset="-128"/>
                  <a:ea typeface="MS Mincho" pitchFamily="49" charset="-128"/>
                  <a:sym typeface="Adobe 黑体 Std R" pitchFamily="2" charset="-122"/>
                </a:rPr>
                <a:t> 日本文化を楽しもう</a:t>
              </a:r>
              <a:endParaRPr lang="en-US" altLang="ja-JP" sz="2400" b="1" dirty="0" smtClean="0">
                <a:solidFill>
                  <a:srgbClr val="FFFFFF"/>
                </a:solidFill>
                <a:latin typeface="MS Mincho" pitchFamily="49" charset="-128"/>
                <a:ea typeface="MS Mincho" pitchFamily="49" charset="-128"/>
                <a:sym typeface="Adobe 黑体 Std R" pitchFamily="2" charset="-122"/>
              </a:endParaRPr>
            </a:p>
          </p:txBody>
        </p:sp>
        <p:pic>
          <p:nvPicPr>
            <p:cNvPr id="39" name="图片 7"/>
            <p:cNvPicPr>
              <a:picLocks noChangeAspect="1" noChangeArrowheads="1"/>
            </p:cNvPicPr>
            <p:nvPr/>
          </p:nvPicPr>
          <p:blipFill>
            <a:blip r:embed="rId4" cstate="print"/>
            <a:srcRect/>
            <a:stretch>
              <a:fillRect/>
            </a:stretch>
          </p:blipFill>
          <p:spPr bwMode="auto">
            <a:xfrm>
              <a:off x="48149" y="55190"/>
              <a:ext cx="1285241" cy="1828699"/>
            </a:xfrm>
            <a:prstGeom prst="rect">
              <a:avLst/>
            </a:prstGeom>
            <a:noFill/>
            <a:ln w="9525">
              <a:noFill/>
              <a:miter lim="800000"/>
              <a:headEnd/>
              <a:tailEnd/>
            </a:ln>
          </p:spPr>
        </p:pic>
      </p:grpSp>
      <p:sp>
        <p:nvSpPr>
          <p:cNvPr id="43" name="TextBox 42"/>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grpSp>
        <p:nvGrpSpPr>
          <p:cNvPr id="44" name="Group 6"/>
          <p:cNvGrpSpPr>
            <a:grpSpLocks/>
          </p:cNvGrpSpPr>
          <p:nvPr/>
        </p:nvGrpSpPr>
        <p:grpSpPr bwMode="auto">
          <a:xfrm>
            <a:off x="594986" y="268022"/>
            <a:ext cx="4036741" cy="1034462"/>
            <a:chOff x="31532" y="15765"/>
            <a:chExt cx="6015462" cy="1828699"/>
          </a:xfrm>
        </p:grpSpPr>
        <p:sp>
          <p:nvSpPr>
            <p:cNvPr id="45" name="矩形 8">
              <a:hlinkClick r:id="rId10" action="ppaction://hlinksldjump"/>
            </p:cNvPr>
            <p:cNvSpPr>
              <a:spLocks noChangeArrowheads="1"/>
            </p:cNvSpPr>
            <p:nvPr/>
          </p:nvSpPr>
          <p:spPr bwMode="auto">
            <a:xfrm>
              <a:off x="716799" y="430417"/>
              <a:ext cx="5330195" cy="881046"/>
            </a:xfrm>
            <a:prstGeom prst="rect">
              <a:avLst/>
            </a:prstGeom>
            <a:solidFill>
              <a:srgbClr val="E1002A"/>
            </a:solidFill>
            <a:ln w="127000">
              <a:solidFill>
                <a:srgbClr val="262626"/>
              </a:solidFill>
              <a:bevel/>
              <a:headEnd/>
              <a:tailEnd/>
            </a:ln>
          </p:spPr>
          <p:txBody>
            <a:bodyPr anchor="ctr"/>
            <a:lstStyle/>
            <a:p>
              <a:pPr algn="ctr"/>
              <a:r>
                <a:rPr lang="ja-JP" altLang="en-US" sz="2400" b="1" dirty="0" smtClean="0">
                  <a:solidFill>
                    <a:srgbClr val="FFFFFF"/>
                  </a:solidFill>
                  <a:latin typeface="Adobe 黑体 Std R" pitchFamily="2" charset="-122"/>
                  <a:ea typeface="Adobe 黑体 Std R" pitchFamily="2" charset="-122"/>
                  <a:sym typeface="Adobe 黑体 Std R" pitchFamily="2" charset="-122"/>
                </a:rPr>
                <a:t>導入</a:t>
              </a:r>
              <a:endParaRPr lang="en-US" altLang="ja-JP" sz="2400" b="1" dirty="0" smtClean="0">
                <a:solidFill>
                  <a:srgbClr val="FFFFFF"/>
                </a:solidFill>
                <a:latin typeface="Adobe 黑体 Std R" pitchFamily="2" charset="-122"/>
                <a:ea typeface="Adobe 黑体 Std R" pitchFamily="2" charset="-122"/>
                <a:sym typeface="Adobe 黑体 Std R" pitchFamily="2" charset="-122"/>
              </a:endParaRPr>
            </a:p>
          </p:txBody>
        </p:sp>
        <p:pic>
          <p:nvPicPr>
            <p:cNvPr id="46" name="图片 7"/>
            <p:cNvPicPr>
              <a:picLocks noChangeAspect="1" noChangeArrowheads="1"/>
            </p:cNvPicPr>
            <p:nvPr/>
          </p:nvPicPr>
          <p:blipFill>
            <a:blip r:embed="rId4" cstate="print"/>
            <a:srcRect/>
            <a:stretch>
              <a:fillRect/>
            </a:stretch>
          </p:blipFill>
          <p:spPr bwMode="auto">
            <a:xfrm>
              <a:off x="31532" y="15765"/>
              <a:ext cx="1285241" cy="18286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1831265" y="4736720"/>
            <a:ext cx="2037735" cy="1175349"/>
          </a:xfrm>
          <a:prstGeom prst="rect">
            <a:avLst/>
          </a:prstGeom>
          <a:noFill/>
          <a:ln w="9525">
            <a:noFill/>
            <a:miter lim="800000"/>
            <a:headEnd/>
            <a:tailEnd/>
          </a:ln>
          <a:effectLst/>
        </p:spPr>
      </p:pic>
      <p:pic>
        <p:nvPicPr>
          <p:cNvPr id="5" name="Picture 6"/>
          <p:cNvPicPr>
            <a:picLocks noChangeAspect="1" noChangeArrowheads="1"/>
          </p:cNvPicPr>
          <p:nvPr/>
        </p:nvPicPr>
        <p:blipFill>
          <a:blip r:embed="rId3" cstate="print">
            <a:clrChange>
              <a:clrFrom>
                <a:srgbClr val="FFFFFF"/>
              </a:clrFrom>
              <a:clrTo>
                <a:srgbClr val="FFFFFF">
                  <a:alpha val="0"/>
                </a:srgbClr>
              </a:clrTo>
            </a:clrChange>
          </a:blip>
          <a:srcRect t="1433"/>
          <a:stretch>
            <a:fillRect/>
          </a:stretch>
        </p:blipFill>
        <p:spPr bwMode="auto">
          <a:xfrm>
            <a:off x="6485868" y="4950370"/>
            <a:ext cx="1644226" cy="1072057"/>
          </a:xfrm>
          <a:prstGeom prst="rect">
            <a:avLst/>
          </a:prstGeom>
          <a:noFill/>
          <a:ln w="9525">
            <a:noFill/>
            <a:miter lim="800000"/>
            <a:headEnd/>
            <a:tailEnd/>
          </a:ln>
          <a:effectLst/>
        </p:spPr>
      </p:pic>
      <p:sp>
        <p:nvSpPr>
          <p:cNvPr id="6" name="矩形 5"/>
          <p:cNvSpPr/>
          <p:nvPr/>
        </p:nvSpPr>
        <p:spPr>
          <a:xfrm>
            <a:off x="1844566" y="2141934"/>
            <a:ext cx="9238593" cy="2246769"/>
          </a:xfrm>
          <a:prstGeom prst="rect">
            <a:avLst/>
          </a:prstGeom>
        </p:spPr>
        <p:txBody>
          <a:bodyPr wrap="square">
            <a:spAutoFit/>
          </a:bodyPr>
          <a:lstStyle/>
          <a:p>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箱に中に何かいますか　　　　　　　　　　　</a:t>
            </a:r>
            <a:r>
              <a:rPr lang="en-US" altLang="ja-JP" sz="2000" dirty="0" smtClean="0">
                <a:latin typeface="MS Mincho" pitchFamily="49" charset="-128"/>
                <a:ea typeface="MS Mincho" pitchFamily="49" charset="-128"/>
              </a:rPr>
              <a:t> A:</a:t>
            </a:r>
            <a:r>
              <a:rPr lang="ja-JP" altLang="en-US" sz="2000" dirty="0" smtClean="0">
                <a:latin typeface="MS Mincho" pitchFamily="49" charset="-128"/>
                <a:ea typeface="MS Mincho" pitchFamily="49" charset="-128"/>
              </a:rPr>
              <a:t>トマトがあります。</a:t>
            </a:r>
            <a:endParaRPr lang="en-US" altLang="ja-JP" sz="2000" dirty="0" smtClean="0">
              <a:latin typeface="MS Mincho" pitchFamily="49" charset="-128"/>
              <a:ea typeface="MS Mincho" pitchFamily="49" charset="-128"/>
            </a:endParaRPr>
          </a:p>
          <a:p>
            <a:endParaRPr lang="en-US" altLang="ja-JP" sz="2000" dirty="0" smtClean="0">
              <a:latin typeface="MS Mincho" pitchFamily="49" charset="-128"/>
              <a:ea typeface="MS Mincho" pitchFamily="49" charset="-128"/>
            </a:endParaRPr>
          </a:p>
          <a:p>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テーブルの上に何がありますか。　　　　　　</a:t>
            </a:r>
            <a:r>
              <a:rPr lang="en-US" altLang="ja-JP" sz="2000" dirty="0" smtClean="0">
                <a:latin typeface="MS Mincho" pitchFamily="49" charset="-128"/>
                <a:ea typeface="MS Mincho" pitchFamily="49" charset="-128"/>
              </a:rPr>
              <a:t> A:</a:t>
            </a:r>
            <a:r>
              <a:rPr lang="ja-JP" altLang="en-US" sz="2000" dirty="0" smtClean="0">
                <a:latin typeface="MS Mincho" pitchFamily="49" charset="-128"/>
                <a:ea typeface="MS Mincho" pitchFamily="49" charset="-128"/>
              </a:rPr>
              <a:t>花瓶があります</a:t>
            </a:r>
            <a:endParaRPr lang="en-US" altLang="ja-JP" sz="2000" dirty="0" smtClean="0">
              <a:latin typeface="MS Mincho" pitchFamily="49" charset="-128"/>
              <a:ea typeface="MS Mincho" pitchFamily="49" charset="-128"/>
            </a:endParaRPr>
          </a:p>
          <a:p>
            <a:endParaRPr lang="en-US" altLang="ja-JP" sz="2000" dirty="0" smtClean="0">
              <a:latin typeface="MS Mincho" pitchFamily="49" charset="-128"/>
              <a:ea typeface="MS Mincho" pitchFamily="49" charset="-128"/>
            </a:endParaRPr>
          </a:p>
          <a:p>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テーブルの上に何かありますか。　　　　　　</a:t>
            </a:r>
            <a:r>
              <a:rPr lang="en-US" altLang="ja-JP" sz="2000" dirty="0" smtClean="0">
                <a:latin typeface="MS Mincho" pitchFamily="49" charset="-128"/>
                <a:ea typeface="MS Mincho" pitchFamily="49" charset="-128"/>
              </a:rPr>
              <a:t> A:</a:t>
            </a:r>
            <a:r>
              <a:rPr lang="ja-JP" altLang="en-US" sz="2000" dirty="0" smtClean="0">
                <a:latin typeface="MS Mincho" pitchFamily="49" charset="-128"/>
                <a:ea typeface="MS Mincho" pitchFamily="49" charset="-128"/>
              </a:rPr>
              <a:t>はい、猫がいます。</a:t>
            </a:r>
            <a:endParaRPr lang="en-US" altLang="ja-JP" sz="2000" dirty="0" smtClean="0">
              <a:latin typeface="MS Mincho" pitchFamily="49" charset="-128"/>
              <a:ea typeface="MS Mincho" pitchFamily="49" charset="-128"/>
            </a:endParaRPr>
          </a:p>
          <a:p>
            <a:endParaRPr lang="en-US" altLang="ja-JP" sz="2000" dirty="0" smtClean="0">
              <a:latin typeface="MS Mincho" pitchFamily="49" charset="-128"/>
              <a:ea typeface="MS Mincho" pitchFamily="49" charset="-128"/>
            </a:endParaRPr>
          </a:p>
          <a:p>
            <a:r>
              <a:rPr lang="en-US" altLang="ja-JP" sz="2000" dirty="0" smtClean="0">
                <a:latin typeface="MS Mincho" pitchFamily="49" charset="-128"/>
                <a:ea typeface="MS Mincho" pitchFamily="49" charset="-128"/>
              </a:rPr>
              <a:t>Q:</a:t>
            </a:r>
            <a:r>
              <a:rPr lang="ja-JP" altLang="en-US" sz="2000" dirty="0" smtClean="0">
                <a:latin typeface="MS Mincho" pitchFamily="49" charset="-128"/>
                <a:ea typeface="MS Mincho" pitchFamily="49" charset="-128"/>
              </a:rPr>
              <a:t>箱の中に何がありますか。　　　　　　　　　</a:t>
            </a:r>
            <a:r>
              <a:rPr lang="en-US" altLang="ja-JP" sz="2000" dirty="0" smtClean="0">
                <a:latin typeface="MS Mincho" pitchFamily="49" charset="-128"/>
                <a:ea typeface="MS Mincho" pitchFamily="49" charset="-128"/>
              </a:rPr>
              <a:t> A:</a:t>
            </a:r>
            <a:r>
              <a:rPr lang="ja-JP" altLang="en-US" dirty="0" smtClean="0">
                <a:latin typeface="MS Mincho" pitchFamily="49" charset="-128"/>
                <a:ea typeface="MS Mincho" pitchFamily="49" charset="-128"/>
              </a:rPr>
              <a:t>いいえ、何もありません</a:t>
            </a:r>
            <a:endParaRPr lang="zh-CN" altLang="en-US" dirty="0">
              <a:latin typeface="MS Mincho" pitchFamily="49" charset="-128"/>
              <a:ea typeface="MS Mincho" pitchFamily="49" charset="-128"/>
            </a:endParaRPr>
          </a:p>
        </p:txBody>
      </p:sp>
      <p:pic>
        <p:nvPicPr>
          <p:cNvPr id="5122" name="Picture 2"/>
          <p:cNvPicPr>
            <a:picLocks noChangeAspect="1" noChangeArrowheads="1"/>
          </p:cNvPicPr>
          <p:nvPr/>
        </p:nvPicPr>
        <p:blipFill>
          <a:blip r:embed="rId4" cstate="print"/>
          <a:srcRect/>
          <a:stretch>
            <a:fillRect/>
          </a:stretch>
        </p:blipFill>
        <p:spPr bwMode="auto">
          <a:xfrm>
            <a:off x="4384786" y="4923273"/>
            <a:ext cx="1431605" cy="1193745"/>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443094" y="4630740"/>
            <a:ext cx="1820257" cy="1432610"/>
          </a:xfrm>
          <a:prstGeom prst="rect">
            <a:avLst/>
          </a:prstGeom>
          <a:noFill/>
          <a:ln w="9525">
            <a:noFill/>
            <a:miter lim="800000"/>
            <a:headEnd/>
            <a:tailEnd/>
          </a:ln>
          <a:effectLst/>
        </p:spPr>
      </p:pic>
      <p:cxnSp>
        <p:nvCxnSpPr>
          <p:cNvPr id="11" name="直接连接符 10"/>
          <p:cNvCxnSpPr/>
          <p:nvPr/>
        </p:nvCxnSpPr>
        <p:spPr bwMode="auto">
          <a:xfrm>
            <a:off x="4698124" y="2317531"/>
            <a:ext cx="2979683" cy="13400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直接连接符 12"/>
          <p:cNvCxnSpPr/>
          <p:nvPr/>
        </p:nvCxnSpPr>
        <p:spPr bwMode="auto">
          <a:xfrm>
            <a:off x="5722883" y="2979683"/>
            <a:ext cx="1986455" cy="3153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直接连接符 14"/>
          <p:cNvCxnSpPr/>
          <p:nvPr/>
        </p:nvCxnSpPr>
        <p:spPr bwMode="auto">
          <a:xfrm>
            <a:off x="5691352" y="3610303"/>
            <a:ext cx="1986455" cy="6463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直接连接符 16"/>
          <p:cNvCxnSpPr/>
          <p:nvPr/>
        </p:nvCxnSpPr>
        <p:spPr bwMode="auto">
          <a:xfrm flipV="1">
            <a:off x="4981903" y="2475186"/>
            <a:ext cx="2680138" cy="173420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4" name="图片 13"/>
          <p:cNvPicPr>
            <a:picLocks noChangeAspect="1" noChangeArrowheads="1"/>
          </p:cNvPicPr>
          <p:nvPr/>
        </p:nvPicPr>
        <p:blipFill>
          <a:blip r:embed="rId6" cstate="print"/>
          <a:srcRect/>
          <a:stretch>
            <a:fillRect/>
          </a:stretch>
        </p:blipFill>
        <p:spPr bwMode="auto">
          <a:xfrm>
            <a:off x="1596310" y="1451245"/>
            <a:ext cx="547821" cy="657063"/>
          </a:xfrm>
          <a:prstGeom prst="rect">
            <a:avLst/>
          </a:prstGeom>
          <a:noFill/>
          <a:ln w="9525">
            <a:noFill/>
            <a:miter lim="800000"/>
            <a:headEnd/>
            <a:tailEnd/>
          </a:ln>
        </p:spPr>
      </p:pic>
      <p:sp>
        <p:nvSpPr>
          <p:cNvPr id="16" name="TextBox 15"/>
          <p:cNvSpPr txBox="1"/>
          <p:nvPr/>
        </p:nvSpPr>
        <p:spPr>
          <a:xfrm>
            <a:off x="2258015" y="1559453"/>
            <a:ext cx="9049407"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次の質問と答えを線で繋ぎましょう。</a:t>
            </a:r>
            <a:endParaRPr lang="en-US" altLang="ja-JP" sz="2000" b="1" dirty="0" smtClean="0">
              <a:solidFill>
                <a:srgbClr val="0070C0"/>
              </a:solidFill>
              <a:latin typeface="MS Mincho" pitchFamily="49" charset="-128"/>
              <a:ea typeface="MS Mincho" pitchFamily="49" charset="-128"/>
            </a:endParaRPr>
          </a:p>
        </p:txBody>
      </p:sp>
      <p:sp>
        <p:nvSpPr>
          <p:cNvPr id="18"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22" name="TextBox 21"/>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sp>
        <p:nvSpPr>
          <p:cNvPr id="4" name="TextBox 3"/>
          <p:cNvSpPr txBox="1"/>
          <p:nvPr/>
        </p:nvSpPr>
        <p:spPr>
          <a:xfrm>
            <a:off x="2084601" y="1358721"/>
            <a:ext cx="9049407" cy="400110"/>
          </a:xfrm>
          <a:prstGeom prst="rect">
            <a:avLst/>
          </a:prstGeom>
          <a:noFill/>
        </p:spPr>
        <p:txBody>
          <a:bodyPr wrap="square" rtlCol="0">
            <a:spAutoFit/>
          </a:bodyPr>
          <a:lstStyle/>
          <a:p>
            <a:r>
              <a:rPr lang="en-US" altLang="ja-JP" sz="2000" b="1" dirty="0" smtClean="0">
                <a:solidFill>
                  <a:srgbClr val="0070C0"/>
                </a:solidFill>
                <a:latin typeface="MS Mincho" pitchFamily="49" charset="-128"/>
                <a:ea typeface="MS Mincho" pitchFamily="49" charset="-128"/>
              </a:rPr>
              <a:t>3</a:t>
            </a:r>
            <a:r>
              <a:rPr lang="ja-JP" altLang="en-US" sz="2000" b="1" dirty="0" smtClean="0">
                <a:solidFill>
                  <a:srgbClr val="0070C0"/>
                </a:solidFill>
                <a:latin typeface="MS Mincho" pitchFamily="49" charset="-128"/>
                <a:ea typeface="MS Mincho" pitchFamily="49" charset="-128"/>
              </a:rPr>
              <a:t>、～と～</a:t>
            </a:r>
            <a:endParaRPr lang="en-US" altLang="ja-JP" sz="2000" b="1" dirty="0" smtClean="0">
              <a:solidFill>
                <a:srgbClr val="0070C0"/>
              </a:solidFill>
              <a:latin typeface="MS Mincho" pitchFamily="49" charset="-128"/>
              <a:ea typeface="MS Mincho" pitchFamily="49" charset="-128"/>
            </a:endParaRPr>
          </a:p>
        </p:txBody>
      </p:sp>
      <p:pic>
        <p:nvPicPr>
          <p:cNvPr id="5" name="図 10" descr="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1100855" y="1266759"/>
            <a:ext cx="943107" cy="457264"/>
          </a:xfrm>
          <a:prstGeom prst="rect">
            <a:avLst/>
          </a:prstGeom>
        </p:spPr>
      </p:pic>
      <p:sp>
        <p:nvSpPr>
          <p:cNvPr id="6" name="正方形/長方形 8"/>
          <p:cNvSpPr/>
          <p:nvPr/>
        </p:nvSpPr>
        <p:spPr>
          <a:xfrm>
            <a:off x="1841678" y="1931831"/>
            <a:ext cx="9209950" cy="3323987"/>
          </a:xfrm>
          <a:prstGeom prst="rect">
            <a:avLst/>
          </a:prstGeom>
        </p:spPr>
        <p:txBody>
          <a:bodyPr wrap="square">
            <a:spAutoFit/>
          </a:bodyPr>
          <a:lstStyle/>
          <a:p>
            <a:pPr>
              <a:lnSpc>
                <a:spcPct val="150000"/>
              </a:lnSpc>
              <a:buNone/>
            </a:pPr>
            <a:r>
              <a:rPr lang="ja-JP" altLang="en-US" sz="2000" b="1" dirty="0" smtClean="0">
                <a:solidFill>
                  <a:srgbClr val="0070C0"/>
                </a:solidFill>
                <a:latin typeface="MS Mincho" pitchFamily="49" charset="-128"/>
                <a:ea typeface="MS Mincho" pitchFamily="49" charset="-128"/>
              </a:rPr>
              <a:t>意味：</a:t>
            </a:r>
            <a:r>
              <a:rPr lang="ja-JP" altLang="en-US" sz="2000" b="1" dirty="0" smtClean="0">
                <a:latin typeface="+mn-ea"/>
                <a:ea typeface="+mn-ea"/>
              </a:rPr>
              <a:t>～</a:t>
            </a:r>
            <a:r>
              <a:rPr lang="zh-CN" altLang="en-US" sz="2000" dirty="0" smtClean="0">
                <a:latin typeface="+mn-ea"/>
                <a:ea typeface="+mn-ea"/>
              </a:rPr>
              <a:t>和</a:t>
            </a:r>
            <a:r>
              <a:rPr lang="ja-JP" altLang="en-US" sz="2000" dirty="0" smtClean="0">
                <a:latin typeface="+mn-ea"/>
                <a:ea typeface="+mn-ea"/>
              </a:rPr>
              <a:t>～</a:t>
            </a:r>
            <a:endParaRPr lang="en-US" altLang="ja-JP" sz="2000" dirty="0" smtClean="0">
              <a:latin typeface="+mn-ea"/>
              <a:ea typeface="+mn-ea"/>
            </a:endParaRPr>
          </a:p>
          <a:p>
            <a:pPr>
              <a:lnSpc>
                <a:spcPct val="150000"/>
              </a:lnSpc>
              <a:buNone/>
            </a:pPr>
            <a:r>
              <a:rPr lang="ja-JP" altLang="en-US" sz="2000" b="1" dirty="0" smtClean="0">
                <a:solidFill>
                  <a:srgbClr val="0070C0"/>
                </a:solidFill>
                <a:latin typeface="MS Mincho" pitchFamily="49" charset="-128"/>
                <a:ea typeface="MS Mincho" pitchFamily="49" charset="-128"/>
              </a:rPr>
              <a:t>説明：</a:t>
            </a:r>
            <a:r>
              <a:rPr lang="zh-CN" altLang="en-US" sz="2000" dirty="0" smtClean="0">
                <a:latin typeface="+mn-ea"/>
                <a:ea typeface="+mn-ea"/>
              </a:rPr>
              <a:t>是格助词，用于两个名词中间，表示并列列举。相当于汉语的“和”</a:t>
            </a:r>
            <a:endParaRPr lang="en-US" altLang="ja-JP" sz="2000" dirty="0" smtClean="0">
              <a:latin typeface="+mn-ea"/>
              <a:ea typeface="+mn-ea"/>
            </a:endParaRPr>
          </a:p>
          <a:p>
            <a:pPr>
              <a:lnSpc>
                <a:spcPct val="150000"/>
              </a:lnSpc>
              <a:buNone/>
            </a:pPr>
            <a:r>
              <a:rPr lang="ja-JP" altLang="en-US" sz="2000" b="1" dirty="0" smtClean="0">
                <a:solidFill>
                  <a:srgbClr val="0070C0"/>
                </a:solidFill>
                <a:latin typeface="MS Mincho" pitchFamily="49" charset="-128"/>
                <a:ea typeface="MS Mincho" pitchFamily="49" charset="-128"/>
              </a:rPr>
              <a:t>接続：</a:t>
            </a:r>
            <a:r>
              <a:rPr lang="zh-CN" altLang="en-US" sz="2000" dirty="0" smtClean="0">
                <a:latin typeface="+mn-ea"/>
                <a:ea typeface="+mn-ea"/>
              </a:rPr>
              <a:t>名词。</a:t>
            </a:r>
            <a:endParaRPr lang="en-US" altLang="ja-JP" sz="2000" dirty="0" smtClean="0">
              <a:latin typeface="+mn-ea"/>
              <a:ea typeface="+mn-ea"/>
            </a:endParaRPr>
          </a:p>
          <a:p>
            <a:pPr>
              <a:lnSpc>
                <a:spcPct val="150000"/>
              </a:lnSpc>
              <a:buNone/>
            </a:pPr>
            <a:endParaRPr lang="en-US" altLang="ja-JP" sz="2000" dirty="0" smtClean="0">
              <a:latin typeface="+mn-ea"/>
              <a:ea typeface="+mn-ea"/>
            </a:endParaRPr>
          </a:p>
          <a:p>
            <a:pPr>
              <a:lnSpc>
                <a:spcPct val="150000"/>
              </a:lnSpc>
              <a:buNone/>
            </a:pPr>
            <a:r>
              <a:rPr lang="ja-JP" altLang="en-US" sz="2000" b="1" dirty="0" smtClean="0">
                <a:solidFill>
                  <a:srgbClr val="0070C0"/>
                </a:solidFill>
                <a:latin typeface="MS Mincho" pitchFamily="49" charset="-128"/>
                <a:ea typeface="MS Mincho" pitchFamily="49" charset="-128"/>
              </a:rPr>
              <a:t>  　例</a:t>
            </a:r>
            <a:r>
              <a:rPr lang="ja-JP" altLang="en-US" sz="2000" b="1" dirty="0" smtClean="0">
                <a:solidFill>
                  <a:srgbClr val="0070C0"/>
                </a:solidFill>
                <a:latin typeface="+mn-ea"/>
                <a:ea typeface="+mn-ea"/>
              </a:rPr>
              <a:t>：</a:t>
            </a:r>
            <a:r>
              <a:rPr lang="ja-JP" altLang="en-US" sz="2000" dirty="0" smtClean="0">
                <a:latin typeface="MS Mincho" pitchFamily="49" charset="-128"/>
                <a:ea typeface="MS Mincho" pitchFamily="49" charset="-128"/>
              </a:rPr>
              <a:t>李先生と王先生は資料室にいます。</a:t>
            </a:r>
            <a:r>
              <a:rPr lang="ja-JP" altLang="en-US" sz="2000" dirty="0" smtClean="0">
                <a:latin typeface="+mn-ea"/>
                <a:ea typeface="+mn-ea"/>
              </a:rPr>
              <a:t>（</a:t>
            </a:r>
            <a:r>
              <a:rPr lang="zh-CN" altLang="en-US" sz="2000" dirty="0" smtClean="0">
                <a:latin typeface="+mn-ea"/>
                <a:ea typeface="+mn-ea"/>
              </a:rPr>
              <a:t>李老师和王老师在资料室。</a:t>
            </a:r>
            <a:r>
              <a:rPr lang="ja-JP" altLang="en-US" sz="2000" dirty="0" smtClean="0">
                <a:latin typeface="+mn-ea"/>
                <a:ea typeface="+mn-ea"/>
              </a:rPr>
              <a:t>）</a:t>
            </a:r>
            <a:endParaRPr lang="en-US" altLang="zh-CN" sz="2000" dirty="0" smtClean="0">
              <a:latin typeface="+mn-ea"/>
              <a:ea typeface="+mn-ea"/>
            </a:endParaRPr>
          </a:p>
          <a:p>
            <a:pPr>
              <a:lnSpc>
                <a:spcPct val="150000"/>
              </a:lnSpc>
              <a:buNone/>
            </a:pPr>
            <a:r>
              <a:rPr lang="zh-CN" altLang="en-US" sz="2000" dirty="0" smtClean="0">
                <a:latin typeface="+mn-ea"/>
                <a:ea typeface="+mn-ea"/>
              </a:rPr>
              <a:t>　　　　</a:t>
            </a:r>
            <a:r>
              <a:rPr lang="ja-JP" altLang="en-US" sz="2000" dirty="0" smtClean="0">
                <a:latin typeface="MS Mincho" pitchFamily="49" charset="-128"/>
                <a:ea typeface="MS Mincho" pitchFamily="49" charset="-128"/>
              </a:rPr>
              <a:t>箱の中にノートとペンがあります。</a:t>
            </a:r>
            <a:r>
              <a:rPr lang="ja-JP" altLang="en-US" sz="2000" dirty="0" smtClean="0">
                <a:latin typeface="+mn-ea"/>
                <a:ea typeface="+mn-ea"/>
              </a:rPr>
              <a:t>（</a:t>
            </a:r>
            <a:r>
              <a:rPr lang="zh-CN" altLang="en-US" sz="2000" dirty="0" smtClean="0">
                <a:latin typeface="+mn-ea"/>
                <a:ea typeface="+mn-ea"/>
              </a:rPr>
              <a:t>箱子里有笔记本和钢笔。</a:t>
            </a:r>
            <a:r>
              <a:rPr lang="ja-JP" altLang="en-US" sz="2000" dirty="0" smtClean="0">
                <a:latin typeface="+mn-ea"/>
                <a:ea typeface="+mn-ea"/>
              </a:rPr>
              <a:t>）</a:t>
            </a:r>
            <a:endParaRPr lang="en-US" altLang="ja-JP" sz="2000" dirty="0" smtClean="0">
              <a:latin typeface="+mn-ea"/>
              <a:ea typeface="+mn-ea"/>
            </a:endParaRPr>
          </a:p>
          <a:p>
            <a:pPr>
              <a:lnSpc>
                <a:spcPct val="150000"/>
              </a:lnSpc>
              <a:buNone/>
            </a:pPr>
            <a:r>
              <a:rPr lang="ja-JP" altLang="en-US" sz="2000" dirty="0" smtClean="0">
                <a:latin typeface="+mn-ea"/>
                <a:ea typeface="+mn-ea"/>
              </a:rPr>
              <a:t>　　　　　</a:t>
            </a:r>
            <a:r>
              <a:rPr lang="zh-CN" altLang="en-US" sz="2000" dirty="0" smtClean="0">
                <a:latin typeface="+mn-ea"/>
                <a:ea typeface="+mn-ea"/>
              </a:rPr>
              <a:t>　　</a:t>
            </a:r>
            <a:r>
              <a:rPr lang="ja-JP" altLang="en-US" sz="2000" dirty="0" smtClean="0">
                <a:latin typeface="+mn-ea"/>
                <a:ea typeface="+mn-ea"/>
              </a:rPr>
              <a:t>　　　　　</a:t>
            </a:r>
            <a:endParaRPr lang="zh-CN" altLang="en-US" sz="2000" dirty="0">
              <a:latin typeface="+mn-ea"/>
              <a:ea typeface="+mn-ea"/>
            </a:endParaRPr>
          </a:p>
        </p:txBody>
      </p:sp>
      <p:sp>
        <p:nvSpPr>
          <p:cNvPr id="10"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11" name="TextBox 10"/>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sp>
        <p:nvSpPr>
          <p:cNvPr id="4" name="TextBox 3"/>
          <p:cNvSpPr txBox="1"/>
          <p:nvPr/>
        </p:nvSpPr>
        <p:spPr>
          <a:xfrm>
            <a:off x="1813034" y="2175641"/>
            <a:ext cx="8040414" cy="3785652"/>
          </a:xfrm>
          <a:prstGeom prst="rect">
            <a:avLst/>
          </a:prstGeom>
          <a:noFill/>
        </p:spPr>
        <p:txBody>
          <a:bodyPr wrap="square" rtlCol="0">
            <a:spAutoFit/>
          </a:bodyPr>
          <a:lstStyle/>
          <a:p>
            <a:pPr>
              <a:lnSpc>
                <a:spcPct val="150000"/>
              </a:lnSpc>
            </a:pPr>
            <a:r>
              <a:rPr lang="zh-CN" altLang="en-US" sz="2000" dirty="0" smtClean="0">
                <a:latin typeface="+mn-ea"/>
                <a:ea typeface="+mn-ea"/>
              </a:rPr>
              <a:t>桌子上有书和杂志。</a:t>
            </a:r>
            <a:endParaRPr lang="en-US" altLang="zh-CN" sz="2000" dirty="0" smtClean="0">
              <a:latin typeface="+mn-ea"/>
              <a:ea typeface="+mn-ea"/>
            </a:endParaRPr>
          </a:p>
          <a:p>
            <a:pPr>
              <a:lnSpc>
                <a:spcPct val="150000"/>
              </a:lnSpc>
            </a:pPr>
            <a:r>
              <a:rPr lang="ja-JP" altLang="en-US" sz="2000" dirty="0" smtClean="0">
                <a:solidFill>
                  <a:srgbClr val="FF0000"/>
                </a:solidFill>
                <a:latin typeface="MS Mincho" pitchFamily="49" charset="-128"/>
                <a:ea typeface="MS Mincho" pitchFamily="49" charset="-128"/>
              </a:rPr>
              <a:t>机の上に本と雑誌があります。</a:t>
            </a:r>
            <a:endParaRPr lang="en-US" altLang="zh-CN" sz="2000" dirty="0" smtClean="0">
              <a:solidFill>
                <a:srgbClr val="FF0000"/>
              </a:solidFill>
              <a:latin typeface="MS Mincho" pitchFamily="49" charset="-128"/>
              <a:ea typeface="MS Mincho" pitchFamily="49" charset="-128"/>
            </a:endParaRPr>
          </a:p>
          <a:p>
            <a:pPr>
              <a:lnSpc>
                <a:spcPct val="150000"/>
              </a:lnSpc>
            </a:pPr>
            <a:r>
              <a:rPr lang="zh-CN" altLang="en-US" sz="2000" dirty="0" smtClean="0">
                <a:latin typeface="+mn-ea"/>
                <a:ea typeface="+mn-ea"/>
              </a:rPr>
              <a:t>箱子里有信封和邮票。</a:t>
            </a:r>
            <a:endParaRPr lang="en-US" altLang="zh-CN" sz="2000" dirty="0" smtClean="0">
              <a:latin typeface="+mn-ea"/>
              <a:ea typeface="+mn-ea"/>
            </a:endParaRPr>
          </a:p>
          <a:p>
            <a:pPr>
              <a:lnSpc>
                <a:spcPct val="150000"/>
              </a:lnSpc>
            </a:pPr>
            <a:r>
              <a:rPr lang="ja-JP" altLang="en-US" sz="2000" dirty="0" smtClean="0">
                <a:solidFill>
                  <a:srgbClr val="FF0000"/>
                </a:solidFill>
                <a:latin typeface="MS Mincho" pitchFamily="49" charset="-128"/>
                <a:ea typeface="MS Mincho" pitchFamily="49" charset="-128"/>
              </a:rPr>
              <a:t>箱の中に封筒と切手があります。</a:t>
            </a:r>
            <a:endParaRPr lang="en-US" altLang="zh-CN" sz="2000" dirty="0" smtClean="0">
              <a:solidFill>
                <a:srgbClr val="FF0000"/>
              </a:solidFill>
              <a:latin typeface="MS Mincho" pitchFamily="49" charset="-128"/>
              <a:ea typeface="MS Mincho" pitchFamily="49" charset="-128"/>
            </a:endParaRPr>
          </a:p>
          <a:p>
            <a:pPr>
              <a:lnSpc>
                <a:spcPct val="150000"/>
              </a:lnSpc>
            </a:pPr>
            <a:r>
              <a:rPr lang="zh-CN" altLang="en-US" sz="2000" dirty="0" smtClean="0">
                <a:latin typeface="+mn-ea"/>
                <a:ea typeface="+mn-ea"/>
              </a:rPr>
              <a:t>这是小张和小王的书桌。</a:t>
            </a:r>
            <a:endParaRPr lang="en-US" altLang="zh-CN" sz="2000" dirty="0" smtClean="0">
              <a:latin typeface="+mn-ea"/>
              <a:ea typeface="+mn-ea"/>
            </a:endParaRPr>
          </a:p>
          <a:p>
            <a:pPr>
              <a:lnSpc>
                <a:spcPct val="150000"/>
              </a:lnSpc>
            </a:pPr>
            <a:r>
              <a:rPr lang="ja-JP" altLang="en-US" sz="2000" dirty="0" smtClean="0">
                <a:solidFill>
                  <a:srgbClr val="FF0000"/>
                </a:solidFill>
                <a:latin typeface="MS Mincho" pitchFamily="49" charset="-128"/>
                <a:ea typeface="MS Mincho" pitchFamily="49" charset="-128"/>
              </a:rPr>
              <a:t>これは張さんと王さんの机です。</a:t>
            </a:r>
            <a:endParaRPr lang="en-US" altLang="zh-CN" sz="2000" dirty="0" smtClean="0">
              <a:solidFill>
                <a:srgbClr val="FF0000"/>
              </a:solidFill>
              <a:latin typeface="MS Mincho" pitchFamily="49" charset="-128"/>
              <a:ea typeface="MS Mincho" pitchFamily="49" charset="-128"/>
            </a:endParaRPr>
          </a:p>
          <a:p>
            <a:pPr>
              <a:lnSpc>
                <a:spcPct val="150000"/>
              </a:lnSpc>
            </a:pPr>
            <a:r>
              <a:rPr lang="zh-CN" altLang="en-US" sz="2000" dirty="0" smtClean="0">
                <a:latin typeface="+mn-ea"/>
                <a:ea typeface="+mn-ea"/>
              </a:rPr>
              <a:t>请给我拉面和果汁。</a:t>
            </a:r>
            <a:endParaRPr lang="en-US" altLang="zh-CN" sz="2000" dirty="0" smtClean="0">
              <a:latin typeface="+mn-ea"/>
              <a:ea typeface="+mn-ea"/>
            </a:endParaRPr>
          </a:p>
          <a:p>
            <a:pPr>
              <a:lnSpc>
                <a:spcPct val="150000"/>
              </a:lnSpc>
            </a:pPr>
            <a:r>
              <a:rPr lang="ja-JP" altLang="en-US" sz="2000" dirty="0" smtClean="0">
                <a:solidFill>
                  <a:srgbClr val="FF0000"/>
                </a:solidFill>
                <a:latin typeface="MS Mincho" pitchFamily="49" charset="-128"/>
                <a:ea typeface="MS Mincho" pitchFamily="49" charset="-128"/>
              </a:rPr>
              <a:t>ラーメンとジュースをください。</a:t>
            </a:r>
            <a:endParaRPr lang="zh-CN" altLang="en-US" sz="2000" dirty="0">
              <a:solidFill>
                <a:srgbClr val="FF0000"/>
              </a:solidFill>
              <a:latin typeface="MS Mincho" pitchFamily="49" charset="-128"/>
              <a:ea typeface="MS Mincho" pitchFamily="49" charset="-128"/>
            </a:endParaRPr>
          </a:p>
        </p:txBody>
      </p:sp>
      <p:sp>
        <p:nvSpPr>
          <p:cNvPr id="5" name="TextBox 4"/>
          <p:cNvSpPr txBox="1"/>
          <p:nvPr/>
        </p:nvSpPr>
        <p:spPr>
          <a:xfrm>
            <a:off x="2254469" y="1592317"/>
            <a:ext cx="9049407"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日本語に訳しましょう</a:t>
            </a:r>
            <a:endParaRPr lang="en-US" altLang="ja-JP" sz="2000" b="1" dirty="0" smtClean="0">
              <a:solidFill>
                <a:srgbClr val="0070C0"/>
              </a:solidFill>
              <a:latin typeface="MS Mincho" pitchFamily="49" charset="-128"/>
              <a:ea typeface="MS Mincho" pitchFamily="49" charset="-128"/>
            </a:endParaRPr>
          </a:p>
        </p:txBody>
      </p:sp>
      <p:pic>
        <p:nvPicPr>
          <p:cNvPr id="6" name="图片 5"/>
          <p:cNvPicPr>
            <a:picLocks noChangeAspect="1" noChangeArrowheads="1"/>
          </p:cNvPicPr>
          <p:nvPr/>
        </p:nvPicPr>
        <p:blipFill>
          <a:blip r:embed="rId2" cstate="print"/>
          <a:srcRect/>
          <a:stretch>
            <a:fillRect/>
          </a:stretch>
        </p:blipFill>
        <p:spPr bwMode="auto">
          <a:xfrm>
            <a:off x="1596310" y="1451245"/>
            <a:ext cx="547821" cy="657063"/>
          </a:xfrm>
          <a:prstGeom prst="rect">
            <a:avLst/>
          </a:prstGeom>
          <a:noFill/>
          <a:ln w="9525">
            <a:noFill/>
            <a:miter lim="800000"/>
            <a:headEnd/>
            <a:tailEnd/>
          </a:ln>
        </p:spPr>
      </p:pic>
      <p:sp>
        <p:nvSpPr>
          <p:cNvPr id="7"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grpSp>
        <p:nvGrpSpPr>
          <p:cNvPr id="8" name="组合 7"/>
          <p:cNvGrpSpPr/>
          <p:nvPr/>
        </p:nvGrpSpPr>
        <p:grpSpPr>
          <a:xfrm>
            <a:off x="10446707" y="5050883"/>
            <a:ext cx="1131162" cy="1026532"/>
            <a:chOff x="10446707" y="5050883"/>
            <a:chExt cx="1131162" cy="1026532"/>
          </a:xfrm>
        </p:grpSpPr>
        <p:pic>
          <p:nvPicPr>
            <p:cNvPr id="9" name="图片 3"/>
            <p:cNvPicPr>
              <a:picLocks noChangeAspect="1" noChangeArrowheads="1"/>
            </p:cNvPicPr>
            <p:nvPr/>
          </p:nvPicPr>
          <p:blipFill>
            <a:blip r:embed="rId3" cstate="print"/>
            <a:srcRect/>
            <a:stretch>
              <a:fillRect/>
            </a:stretch>
          </p:blipFill>
          <p:spPr bwMode="auto">
            <a:xfrm>
              <a:off x="10450860" y="5050883"/>
              <a:ext cx="1081421" cy="1026532"/>
            </a:xfrm>
            <a:prstGeom prst="rect">
              <a:avLst/>
            </a:prstGeom>
            <a:noFill/>
            <a:ln w="9525">
              <a:noFill/>
              <a:miter lim="800000"/>
              <a:headEnd/>
              <a:tailEnd/>
            </a:ln>
          </p:spPr>
        </p:pic>
        <p:sp>
          <p:nvSpPr>
            <p:cNvPr id="10" name="TextBox 9">
              <a:hlinkClick r:id="rId4" action="ppaction://hlinksldjump"/>
            </p:cNvPr>
            <p:cNvSpPr txBox="1"/>
            <p:nvPr/>
          </p:nvSpPr>
          <p:spPr>
            <a:xfrm>
              <a:off x="10446707" y="5493274"/>
              <a:ext cx="1131162" cy="307777"/>
            </a:xfrm>
            <a:prstGeom prst="rect">
              <a:avLst/>
            </a:prstGeom>
            <a:noFill/>
          </p:spPr>
          <p:txBody>
            <a:bodyPr wrap="square" rtlCol="0">
              <a:spAutoFit/>
            </a:bodyPr>
            <a:lstStyle/>
            <a:p>
              <a:r>
                <a:rPr lang="ja-JP" altLang="en-US" sz="1000" dirty="0" smtClean="0">
                  <a:solidFill>
                    <a:schemeClr val="bg1"/>
                  </a:solidFill>
                  <a:latin typeface="MS Mincho" pitchFamily="49" charset="-128"/>
                  <a:ea typeface="MS Mincho" pitchFamily="49" charset="-128"/>
                </a:rPr>
                <a:t>　　</a:t>
              </a:r>
              <a:r>
                <a:rPr lang="ja-JP" altLang="en-US" sz="1400" dirty="0" smtClean="0">
                  <a:solidFill>
                    <a:schemeClr val="bg1"/>
                  </a:solidFill>
                  <a:latin typeface="MS Mincho" pitchFamily="49" charset="-128"/>
                  <a:ea typeface="MS Mincho" pitchFamily="49" charset="-128"/>
                </a:rPr>
                <a:t>戻り</a:t>
              </a:r>
              <a:endParaRPr lang="zh-CN" altLang="en-US" sz="1400" dirty="0">
                <a:solidFill>
                  <a:schemeClr val="bg1"/>
                </a:solidFill>
                <a:latin typeface="MS Mincho" pitchFamily="49" charset="-128"/>
                <a:ea typeface="MS Mincho" pitchFamily="49" charset="-128"/>
              </a:endParaRPr>
            </a:p>
          </p:txBody>
        </p:sp>
      </p:grpSp>
      <p:sp>
        <p:nvSpPr>
          <p:cNvPr id="11" name="TextBox 10"/>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会話２</a:t>
            </a:r>
            <a:r>
              <a:rPr lang="ja-JP" altLang="en-US" sz="2800" b="1" dirty="0" smtClean="0">
                <a:solidFill>
                  <a:srgbClr val="FFFFFF"/>
                </a:solidFill>
                <a:latin typeface="Adobe 黑体 Std R" pitchFamily="2" charset="-122"/>
                <a:ea typeface="Adobe 黑体 Std R" pitchFamily="2" charset="-122"/>
                <a:sym typeface="Adobe 黑体 Std R" pitchFamily="2" charset="-122"/>
              </a:rPr>
              <a:t>（重要表現）</a:t>
            </a:r>
            <a:endParaRPr lang="zh-CN" altLang="en-US" sz="2800" b="1" dirty="0">
              <a:solidFill>
                <a:schemeClr val="bg1"/>
              </a:solidFill>
              <a:latin typeface="MS Mincho" pitchFamily="49" charset="-128"/>
              <a:ea typeface="MS Mincho" pitchFamily="49" charset="-128"/>
              <a:sym typeface="Adobe 黑体 Std R" pitchFamily="2" charset="-122"/>
            </a:endParaRPr>
          </a:p>
        </p:txBody>
      </p:sp>
      <p:grpSp>
        <p:nvGrpSpPr>
          <p:cNvPr id="2" name="Group 3"/>
          <p:cNvGrpSpPr>
            <a:grpSpLocks/>
          </p:cNvGrpSpPr>
          <p:nvPr/>
        </p:nvGrpSpPr>
        <p:grpSpPr bwMode="auto">
          <a:xfrm>
            <a:off x="4692650" y="1773238"/>
            <a:ext cx="3989388" cy="3746500"/>
            <a:chOff x="0" y="0"/>
            <a:chExt cx="3990109" cy="3746114"/>
          </a:xfrm>
        </p:grpSpPr>
        <p:sp>
          <p:nvSpPr>
            <p:cNvPr id="20485" name="Rectangle 5"/>
            <p:cNvSpPr>
              <a:spLocks noChangeArrowheads="1"/>
            </p:cNvSpPr>
            <p:nvPr/>
          </p:nvSpPr>
          <p:spPr bwMode="auto">
            <a:xfrm rot="-840000">
              <a:off x="3757516" y="1702810"/>
              <a:ext cx="908627" cy="598456"/>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铁板烧</a:t>
              </a:r>
            </a:p>
          </p:txBody>
        </p:sp>
        <p:sp>
          <p:nvSpPr>
            <p:cNvPr id="20486" name="Rectangle 7"/>
            <p:cNvSpPr>
              <a:spLocks noChangeArrowheads="1"/>
            </p:cNvSpPr>
            <p:nvPr/>
          </p:nvSpPr>
          <p:spPr bwMode="auto">
            <a:xfrm rot="-840000">
              <a:off x="3236776" y="2610296"/>
              <a:ext cx="1211503" cy="555709"/>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大雄</a:t>
              </a:r>
            </a:p>
          </p:txBody>
        </p:sp>
        <p:sp>
          <p:nvSpPr>
            <p:cNvPr id="20487" name="Rectangle 9"/>
            <p:cNvSpPr>
              <a:spLocks noChangeArrowheads="1"/>
            </p:cNvSpPr>
            <p:nvPr/>
          </p:nvSpPr>
          <p:spPr bwMode="auto">
            <a:xfrm rot="-840000">
              <a:off x="1198611" y="1570713"/>
              <a:ext cx="2101857" cy="1289270"/>
            </a:xfrm>
            <a:prstGeom prst="rect">
              <a:avLst/>
            </a:prstGeom>
            <a:noFill/>
            <a:ln w="9525">
              <a:noFill/>
              <a:miter lim="800000"/>
              <a:headEnd/>
              <a:tailEnd/>
            </a:ln>
          </p:spPr>
          <p:txBody>
            <a:bodyPr lIns="83820" tIns="83820" rIns="83820" bIns="83820" anchor="ctr"/>
            <a:lstStyle/>
            <a:p>
              <a:pPr algn="ctr">
                <a:lnSpc>
                  <a:spcPct val="90000"/>
                </a:lnSpc>
                <a:spcAft>
                  <a:spcPct val="35000"/>
                </a:spcAft>
              </a:pPr>
              <a:r>
                <a:rPr lang="zh-CN" altLang="en-US" sz="6600">
                  <a:solidFill>
                    <a:srgbClr val="FFFFFF"/>
                  </a:solidFill>
                  <a:latin typeface="宋体" pitchFamily="2" charset="-122"/>
                  <a:sym typeface="宋体" pitchFamily="2" charset="-122"/>
                </a:rPr>
                <a:t>老鼠</a:t>
              </a:r>
            </a:p>
          </p:txBody>
        </p:sp>
      </p:grpSp>
      <p:sp>
        <p:nvSpPr>
          <p:cNvPr id="8" name="TextBox 7"/>
          <p:cNvSpPr txBox="1"/>
          <p:nvPr/>
        </p:nvSpPr>
        <p:spPr>
          <a:xfrm>
            <a:off x="2268014" y="1555013"/>
            <a:ext cx="9049407" cy="4555093"/>
          </a:xfrm>
          <a:prstGeom prst="rect">
            <a:avLst/>
          </a:prstGeom>
          <a:noFill/>
        </p:spPr>
        <p:txBody>
          <a:bodyPr wrap="square" rtlCol="0">
            <a:spAutoFit/>
          </a:bodyPr>
          <a:lstStyle/>
          <a:p>
            <a:pPr>
              <a:lnSpc>
                <a:spcPct val="150000"/>
              </a:lnSpc>
            </a:pPr>
            <a:r>
              <a:rPr lang="ja-JP" altLang="en-US" sz="2000" b="1" dirty="0" smtClean="0">
                <a:solidFill>
                  <a:srgbClr val="0070C0"/>
                </a:solidFill>
                <a:latin typeface="MS Mincho" pitchFamily="49" charset="-128"/>
                <a:ea typeface="MS Mincho" pitchFamily="49" charset="-128"/>
              </a:rPr>
              <a:t>１じゃ、その箱、ください。</a:t>
            </a:r>
            <a:endParaRPr lang="en-US" altLang="ja-JP" sz="2000" b="1" dirty="0" smtClean="0">
              <a:solidFill>
                <a:srgbClr val="0070C0"/>
              </a:solidFill>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a:t>
            </a:r>
            <a:r>
              <a:rPr lang="ja-JP" altLang="en-US" sz="2000" b="1" dirty="0" smtClean="0">
                <a:solidFill>
                  <a:srgbClr val="0070C0"/>
                </a:solidFill>
                <a:latin typeface="MS Mincho" pitchFamily="49" charset="-128"/>
                <a:ea typeface="MS Mincho" pitchFamily="49" charset="-128"/>
              </a:rPr>
              <a:t>「～（を）ください」</a:t>
            </a:r>
            <a:r>
              <a:rPr lang="zh-CN" altLang="en-US" sz="2000" b="1" dirty="0" smtClean="0">
                <a:solidFill>
                  <a:srgbClr val="0070C0"/>
                </a:solidFill>
                <a:latin typeface="MS Mincho" pitchFamily="49" charset="-128"/>
                <a:ea typeface="MS Mincho" pitchFamily="49" charset="-128"/>
              </a:rPr>
              <a:t>请给我</a:t>
            </a:r>
            <a:r>
              <a:rPr lang="en-US" altLang="zh-CN" sz="2000" b="1" dirty="0" smtClean="0">
                <a:solidFill>
                  <a:srgbClr val="0070C0"/>
                </a:solidFill>
                <a:latin typeface="MS Mincho" pitchFamily="49" charset="-128"/>
                <a:ea typeface="MS Mincho" pitchFamily="49" charset="-128"/>
              </a:rPr>
              <a:t>……</a:t>
            </a:r>
            <a:r>
              <a:rPr lang="zh-CN" altLang="en-US" sz="2000" b="1" dirty="0" smtClean="0">
                <a:solidFill>
                  <a:srgbClr val="0070C0"/>
                </a:solidFill>
              </a:rPr>
              <a:t>。常用在购物或点餐的场合。</a:t>
            </a:r>
            <a:endParaRPr lang="en-US" altLang="zh-CN" sz="2000" b="1" dirty="0" smtClean="0">
              <a:solidFill>
                <a:srgbClr val="0070C0"/>
              </a:solidFill>
            </a:endParaRPr>
          </a:p>
          <a:p>
            <a:pPr>
              <a:lnSpc>
                <a:spcPct val="150000"/>
              </a:lnSpc>
            </a:pPr>
            <a:endParaRPr lang="en-US" altLang="zh-CN" sz="2000" dirty="0" smtClean="0"/>
          </a:p>
          <a:p>
            <a:pPr>
              <a:lnSpc>
                <a:spcPct val="150000"/>
              </a:lnSpc>
            </a:pPr>
            <a:r>
              <a:rPr lang="ja-JP" altLang="en-US" sz="2000" b="1" dirty="0" smtClean="0">
                <a:solidFill>
                  <a:srgbClr val="0070C0"/>
                </a:solidFill>
                <a:latin typeface="MS Mincho" pitchFamily="49" charset="-128"/>
                <a:ea typeface="MS Mincho" pitchFamily="49" charset="-128"/>
              </a:rPr>
              <a:t>例：</a:t>
            </a:r>
            <a:endParaRPr lang="en-US" altLang="ja-JP" sz="2000" b="1" dirty="0" smtClean="0">
              <a:solidFill>
                <a:srgbClr val="0070C0"/>
              </a:solidFill>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そのノートをください。</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コーヒーをください。</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カレーライスとジュースをください。</a:t>
            </a:r>
            <a:endParaRPr lang="en-US" altLang="ja-JP" sz="2000" dirty="0" smtClean="0">
              <a:latin typeface="MS Mincho" pitchFamily="49" charset="-128"/>
              <a:ea typeface="MS Mincho" pitchFamily="49" charset="-128"/>
            </a:endParaRPr>
          </a:p>
          <a:p>
            <a:pPr>
              <a:lnSpc>
                <a:spcPct val="150000"/>
              </a:lnSpc>
            </a:pPr>
            <a:endParaRPr lang="en-US" altLang="ja-JP" sz="2000" dirty="0" smtClean="0">
              <a:latin typeface="MS Mincho" pitchFamily="49" charset="-128"/>
              <a:ea typeface="MS Mincho" pitchFamily="49" charset="-128"/>
            </a:endParaRPr>
          </a:p>
          <a:p>
            <a:pPr>
              <a:lnSpc>
                <a:spcPct val="150000"/>
              </a:lnSpc>
            </a:pPr>
            <a:r>
              <a:rPr lang="en-US" altLang="zh-CN" sz="2000" dirty="0" smtClean="0"/>
              <a:t>        </a:t>
            </a:r>
          </a:p>
          <a:p>
            <a:endParaRPr lang="en-US" altLang="zh-CN" sz="2000" dirty="0" smtClean="0"/>
          </a:p>
        </p:txBody>
      </p:sp>
      <p:sp>
        <p:nvSpPr>
          <p:cNvPr id="11" name="TextBox 10">
            <a:hlinkClick r:id="rId2" action="ppaction://hlinksldjump"/>
          </p:cNvPr>
          <p:cNvSpPr txBox="1"/>
          <p:nvPr/>
        </p:nvSpPr>
        <p:spPr>
          <a:xfrm>
            <a:off x="10593659" y="5430644"/>
            <a:ext cx="1059366" cy="307777"/>
          </a:xfrm>
          <a:prstGeom prst="rect">
            <a:avLst/>
          </a:prstGeom>
          <a:noFill/>
        </p:spPr>
        <p:txBody>
          <a:bodyPr wrap="square" rtlCol="0">
            <a:spAutoFit/>
          </a:bodyPr>
          <a:lstStyle/>
          <a:p>
            <a:r>
              <a:rPr lang="ja-JP" altLang="en-US" sz="1000" dirty="0" smtClean="0">
                <a:solidFill>
                  <a:schemeClr val="bg1"/>
                </a:solidFill>
                <a:latin typeface="MS Mincho" pitchFamily="49" charset="-128"/>
                <a:ea typeface="MS Mincho" pitchFamily="49" charset="-128"/>
              </a:rPr>
              <a:t>　</a:t>
            </a:r>
            <a:r>
              <a:rPr lang="ja-JP" altLang="en-US" sz="1400" dirty="0" smtClean="0">
                <a:solidFill>
                  <a:schemeClr val="bg1"/>
                </a:solidFill>
                <a:latin typeface="MS Mincho" pitchFamily="49" charset="-128"/>
                <a:ea typeface="MS Mincho" pitchFamily="49" charset="-128"/>
              </a:rPr>
              <a:t>戻り</a:t>
            </a:r>
            <a:endParaRPr lang="zh-CN" altLang="en-US" sz="1400" dirty="0">
              <a:solidFill>
                <a:schemeClr val="bg1"/>
              </a:solidFill>
              <a:latin typeface="MS Mincho" pitchFamily="49" charset="-128"/>
              <a:ea typeface="MS Mincho" pitchFamily="49" charset="-128"/>
            </a:endParaRPr>
          </a:p>
        </p:txBody>
      </p:sp>
      <p:pic>
        <p:nvPicPr>
          <p:cNvPr id="12" name="図 11" descr="1.png"/>
          <p:cNvPicPr>
            <a:picLocks noChangeAspect="1"/>
          </p:cNvPicPr>
          <p:nvPr/>
        </p:nvPicPr>
        <p:blipFill>
          <a:blip r:embed="rId3" cstate="print"/>
          <a:stretch>
            <a:fillRect/>
          </a:stretch>
        </p:blipFill>
        <p:spPr>
          <a:xfrm>
            <a:off x="1258508" y="1487477"/>
            <a:ext cx="943107" cy="457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 calcmode="lin" valueType="num">
                                      <p:cBhvr additive="base">
                                        <p:cTn id="2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8"/>
          <p:cNvSpPr>
            <a:spLocks noChangeArrowheads="1"/>
          </p:cNvSpPr>
          <p:nvPr/>
        </p:nvSpPr>
        <p:spPr bwMode="auto">
          <a:xfrm>
            <a:off x="111125" y="111125"/>
            <a:ext cx="4581525" cy="646331"/>
          </a:xfrm>
          <a:prstGeom prst="rect">
            <a:avLst/>
          </a:prstGeom>
          <a:noFill/>
          <a:ln w="9525">
            <a:noFill/>
            <a:miter lim="800000"/>
            <a:headEnd/>
            <a:tailEnd/>
          </a:ln>
        </p:spPr>
        <p:txBody>
          <a:bodyPr>
            <a:spAutoFit/>
          </a:bodyPr>
          <a:lstStyle/>
          <a:p>
            <a:r>
              <a:rPr lang="ja-JP" altLang="en-US" sz="3600" b="1" dirty="0" smtClean="0">
                <a:solidFill>
                  <a:srgbClr val="FFFFFF"/>
                </a:solidFill>
                <a:latin typeface="Adobe 黑体 Std R" pitchFamily="2" charset="-122"/>
                <a:ea typeface="Adobe 黑体 Std R" pitchFamily="2" charset="-122"/>
                <a:sym typeface="Adobe 黑体 Std R" pitchFamily="2" charset="-122"/>
              </a:rPr>
              <a:t>　　　　　</a:t>
            </a:r>
            <a:endParaRPr lang="zh-CN" altLang="en-US" sz="4000" b="1" dirty="0">
              <a:solidFill>
                <a:srgbClr val="FFFFFF"/>
              </a:solidFill>
              <a:latin typeface="Adobe 黑体 Std R" pitchFamily="2" charset="-122"/>
              <a:ea typeface="Adobe 黑体 Std R" pitchFamily="2" charset="-122"/>
              <a:sym typeface="Adobe 黑体 Std R" pitchFamily="2" charset="-122"/>
            </a:endParaRPr>
          </a:p>
        </p:txBody>
      </p:sp>
      <p:grpSp>
        <p:nvGrpSpPr>
          <p:cNvPr id="2" name="Group 11"/>
          <p:cNvGrpSpPr>
            <a:grpSpLocks/>
          </p:cNvGrpSpPr>
          <p:nvPr/>
        </p:nvGrpSpPr>
        <p:grpSpPr bwMode="auto">
          <a:xfrm>
            <a:off x="1065813" y="2311986"/>
            <a:ext cx="2549204" cy="1468452"/>
            <a:chOff x="0" y="0"/>
            <a:chExt cx="7823200" cy="4507347"/>
          </a:xfrm>
        </p:grpSpPr>
        <p:grpSp>
          <p:nvGrpSpPr>
            <p:cNvPr id="3" name="Group 12"/>
            <p:cNvGrpSpPr>
              <a:grpSpLocks/>
            </p:cNvGrpSpPr>
            <p:nvPr/>
          </p:nvGrpSpPr>
          <p:grpSpPr bwMode="auto">
            <a:xfrm>
              <a:off x="0" y="350983"/>
              <a:ext cx="7823200" cy="4156364"/>
              <a:chOff x="0" y="0"/>
              <a:chExt cx="7823200" cy="4156364"/>
            </a:xfrm>
          </p:grpSpPr>
          <p:sp>
            <p:nvSpPr>
              <p:cNvPr id="18467" name="圆角矩形 12"/>
              <p:cNvSpPr>
                <a:spLocks noChangeArrowheads="1"/>
              </p:cNvSpPr>
              <p:nvPr/>
            </p:nvSpPr>
            <p:spPr bwMode="auto">
              <a:xfrm>
                <a:off x="0" y="0"/>
                <a:ext cx="7823200" cy="4156364"/>
              </a:xfrm>
              <a:prstGeom prst="roundRect">
                <a:avLst>
                  <a:gd name="adj" fmla="val 16667"/>
                </a:avLst>
              </a:prstGeom>
              <a:solidFill>
                <a:srgbClr val="00A0E9"/>
              </a:solidFill>
              <a:ln w="12700">
                <a:noFill/>
                <a:bevel/>
                <a:headEnd/>
                <a:tailEnd/>
              </a:ln>
            </p:spPr>
            <p:txBody>
              <a:bodyPr anchor="ctr"/>
              <a:lstStyle/>
              <a:p>
                <a:pPr algn="ctr"/>
                <a:endParaRPr lang="zh-CN" altLang="zh-CN">
                  <a:solidFill>
                    <a:srgbClr val="231815"/>
                  </a:solidFill>
                  <a:latin typeface="宋体" pitchFamily="2" charset="-122"/>
                  <a:sym typeface="宋体" pitchFamily="2" charset="-122"/>
                </a:endParaRPr>
              </a:p>
            </p:txBody>
          </p:sp>
          <p:sp>
            <p:nvSpPr>
              <p:cNvPr id="18468" name="圆角矩形 13">
                <a:hlinkClick r:id="rId2" action="ppaction://hlinksldjump"/>
              </p:cNvPr>
              <p:cNvSpPr>
                <a:spLocks noChangeArrowheads="1"/>
              </p:cNvSpPr>
              <p:nvPr/>
            </p:nvSpPr>
            <p:spPr bwMode="auto">
              <a:xfrm>
                <a:off x="286326" y="184728"/>
                <a:ext cx="7250547" cy="3666835"/>
              </a:xfrm>
              <a:prstGeom prst="roundRect">
                <a:avLst>
                  <a:gd name="adj" fmla="val 16667"/>
                </a:avLst>
              </a:prstGeom>
              <a:solidFill>
                <a:schemeClr val="bg1"/>
              </a:solidFill>
              <a:ln w="12700">
                <a:noFill/>
                <a:bevel/>
                <a:headEnd/>
                <a:tailEnd/>
              </a:ln>
            </p:spPr>
            <p:txBody>
              <a:bodyPr anchor="ctr"/>
              <a:lstStyle/>
              <a:p>
                <a:pPr algn="ctr"/>
                <a:endParaRPr lang="en-US" altLang="ja-JP" sz="2400" b="1" dirty="0" smtClean="0">
                  <a:solidFill>
                    <a:schemeClr val="accent1">
                      <a:lumMod val="75000"/>
                    </a:schemeClr>
                  </a:solidFill>
                  <a:latin typeface="MS Mincho" pitchFamily="49" charset="-128"/>
                  <a:ea typeface="MS Mincho" pitchFamily="49" charset="-128"/>
                  <a:sym typeface="宋体" pitchFamily="2" charset="-122"/>
                </a:endParaRPr>
              </a:p>
              <a:p>
                <a:pPr algn="ctr"/>
                <a:r>
                  <a:rPr lang="ja-JP" altLang="en-US" sz="2400" b="1" dirty="0" smtClean="0">
                    <a:solidFill>
                      <a:schemeClr val="accent1">
                        <a:lumMod val="75000"/>
                      </a:schemeClr>
                    </a:solidFill>
                    <a:latin typeface="MS Mincho" pitchFamily="49" charset="-128"/>
                    <a:ea typeface="MS Mincho" pitchFamily="49" charset="-128"/>
                    <a:sym typeface="宋体" pitchFamily="2" charset="-122"/>
                  </a:rPr>
                  <a:t>重要な単語</a:t>
                </a:r>
                <a:endParaRPr lang="zh-CN" altLang="en-US" sz="2400" b="1" dirty="0">
                  <a:solidFill>
                    <a:schemeClr val="accent1">
                      <a:lumMod val="75000"/>
                    </a:schemeClr>
                  </a:solidFill>
                  <a:latin typeface="MS Mincho" pitchFamily="49" charset="-128"/>
                  <a:ea typeface="MS Mincho" pitchFamily="49" charset="-128"/>
                  <a:sym typeface="宋体" pitchFamily="2" charset="-122"/>
                </a:endParaRPr>
              </a:p>
            </p:txBody>
          </p:sp>
          <p:sp>
            <p:nvSpPr>
              <p:cNvPr id="18469" name="矩形 14"/>
              <p:cNvSpPr>
                <a:spLocks noChangeArrowheads="1"/>
              </p:cNvSpPr>
              <p:nvPr/>
            </p:nvSpPr>
            <p:spPr bwMode="auto">
              <a:xfrm>
                <a:off x="0" y="0"/>
                <a:ext cx="7823200" cy="831273"/>
              </a:xfrm>
              <a:prstGeom prst="rect">
                <a:avLst/>
              </a:prstGeom>
              <a:solidFill>
                <a:srgbClr val="E1002A"/>
              </a:solidFill>
              <a:ln w="12700">
                <a:solidFill>
                  <a:srgbClr val="42719B"/>
                </a:solidFill>
                <a:miter lim="800000"/>
                <a:headEnd/>
                <a:tailEnd/>
              </a:ln>
            </p:spPr>
            <p:txBody>
              <a:bodyPr anchor="ctr"/>
              <a:lstStyle/>
              <a:p>
                <a:pPr algn="ctr"/>
                <a:endParaRPr lang="zh-CN" altLang="zh-CN">
                  <a:solidFill>
                    <a:srgbClr val="231815"/>
                  </a:solidFill>
                  <a:latin typeface="宋体" pitchFamily="2" charset="-122"/>
                  <a:sym typeface="宋体" pitchFamily="2" charset="-122"/>
                </a:endParaRPr>
              </a:p>
            </p:txBody>
          </p:sp>
        </p:grpSp>
        <p:pic>
          <p:nvPicPr>
            <p:cNvPr id="18466" name="图片 11"/>
            <p:cNvPicPr>
              <a:picLocks noChangeAspect="1" noChangeArrowheads="1"/>
            </p:cNvPicPr>
            <p:nvPr/>
          </p:nvPicPr>
          <p:blipFill>
            <a:blip r:embed="rId3" cstate="print"/>
            <a:srcRect/>
            <a:stretch>
              <a:fillRect/>
            </a:stretch>
          </p:blipFill>
          <p:spPr bwMode="auto">
            <a:xfrm>
              <a:off x="3268944" y="0"/>
              <a:ext cx="1285312" cy="1828801"/>
            </a:xfrm>
            <a:prstGeom prst="rect">
              <a:avLst/>
            </a:prstGeom>
            <a:noFill/>
            <a:ln w="9525">
              <a:noFill/>
              <a:miter lim="800000"/>
              <a:headEnd/>
              <a:tailEnd/>
            </a:ln>
          </p:spPr>
        </p:pic>
      </p:grpSp>
      <p:grpSp>
        <p:nvGrpSpPr>
          <p:cNvPr id="4" name="Group 18"/>
          <p:cNvGrpSpPr>
            <a:grpSpLocks/>
          </p:cNvGrpSpPr>
          <p:nvPr/>
        </p:nvGrpSpPr>
        <p:grpSpPr bwMode="auto">
          <a:xfrm>
            <a:off x="4810873" y="2350050"/>
            <a:ext cx="2549204" cy="1468452"/>
            <a:chOff x="0" y="0"/>
            <a:chExt cx="7823200" cy="4507347"/>
          </a:xfrm>
        </p:grpSpPr>
        <p:grpSp>
          <p:nvGrpSpPr>
            <p:cNvPr id="5" name="Group 19"/>
            <p:cNvGrpSpPr>
              <a:grpSpLocks/>
            </p:cNvGrpSpPr>
            <p:nvPr/>
          </p:nvGrpSpPr>
          <p:grpSpPr bwMode="auto">
            <a:xfrm>
              <a:off x="0" y="350983"/>
              <a:ext cx="7823200" cy="4156364"/>
              <a:chOff x="0" y="0"/>
              <a:chExt cx="7823200" cy="4156364"/>
            </a:xfrm>
          </p:grpSpPr>
          <p:sp>
            <p:nvSpPr>
              <p:cNvPr id="18460" name="圆角矩形 18"/>
              <p:cNvSpPr>
                <a:spLocks noChangeArrowheads="1"/>
              </p:cNvSpPr>
              <p:nvPr/>
            </p:nvSpPr>
            <p:spPr bwMode="auto">
              <a:xfrm>
                <a:off x="0" y="0"/>
                <a:ext cx="7823200" cy="4156364"/>
              </a:xfrm>
              <a:prstGeom prst="roundRect">
                <a:avLst>
                  <a:gd name="adj" fmla="val 16667"/>
                </a:avLst>
              </a:prstGeom>
              <a:solidFill>
                <a:srgbClr val="00A0E9"/>
              </a:solidFill>
              <a:ln w="12700">
                <a:noFill/>
                <a:bevel/>
                <a:headEnd/>
                <a:tailEnd/>
              </a:ln>
            </p:spPr>
            <p:txBody>
              <a:bodyPr anchor="ctr"/>
              <a:lstStyle/>
              <a:p>
                <a:pPr algn="ctr"/>
                <a:endParaRPr lang="zh-CN" altLang="zh-CN">
                  <a:solidFill>
                    <a:srgbClr val="231815"/>
                  </a:solidFill>
                  <a:latin typeface="宋体" pitchFamily="2" charset="-122"/>
                  <a:sym typeface="宋体" pitchFamily="2" charset="-122"/>
                </a:endParaRPr>
              </a:p>
            </p:txBody>
          </p:sp>
          <p:sp>
            <p:nvSpPr>
              <p:cNvPr id="18461" name="圆角矩形 19">
                <a:hlinkClick r:id="rId4" action="ppaction://hlinksldjump"/>
              </p:cNvPr>
              <p:cNvSpPr>
                <a:spLocks noChangeArrowheads="1"/>
              </p:cNvSpPr>
              <p:nvPr/>
            </p:nvSpPr>
            <p:spPr bwMode="auto">
              <a:xfrm>
                <a:off x="286326" y="184728"/>
                <a:ext cx="7250547" cy="3666835"/>
              </a:xfrm>
              <a:prstGeom prst="roundRect">
                <a:avLst>
                  <a:gd name="adj" fmla="val 16667"/>
                </a:avLst>
              </a:prstGeom>
              <a:solidFill>
                <a:schemeClr val="bg1"/>
              </a:solidFill>
              <a:ln w="12700">
                <a:noFill/>
                <a:bevel/>
                <a:headEnd/>
                <a:tailEnd/>
              </a:ln>
            </p:spPr>
            <p:txBody>
              <a:bodyPr anchor="ctr"/>
              <a:lstStyle/>
              <a:p>
                <a:pPr algn="ctr"/>
                <a:endParaRPr lang="en-US" altLang="ja-JP" sz="2800" b="1" dirty="0" smtClean="0">
                  <a:solidFill>
                    <a:schemeClr val="accent1">
                      <a:lumMod val="75000"/>
                    </a:schemeClr>
                  </a:solidFill>
                  <a:latin typeface="MS Mincho" pitchFamily="49" charset="-128"/>
                  <a:ea typeface="MS Mincho" pitchFamily="49" charset="-128"/>
                  <a:sym typeface="宋体" pitchFamily="2" charset="-122"/>
                </a:endParaRPr>
              </a:p>
              <a:p>
                <a:pPr algn="ctr"/>
                <a:r>
                  <a:rPr lang="ja-JP" altLang="en-US" sz="2400" b="1" dirty="0" smtClean="0">
                    <a:solidFill>
                      <a:schemeClr val="accent1">
                        <a:lumMod val="75000"/>
                      </a:schemeClr>
                    </a:solidFill>
                    <a:latin typeface="MS Mincho" pitchFamily="49" charset="-128"/>
                    <a:ea typeface="MS Mincho" pitchFamily="49" charset="-128"/>
                    <a:sym typeface="宋体" pitchFamily="2" charset="-122"/>
                  </a:rPr>
                  <a:t>文法と練習</a:t>
                </a:r>
                <a:endParaRPr lang="zh-CN" altLang="en-US" sz="2400" b="1" dirty="0">
                  <a:solidFill>
                    <a:schemeClr val="accent1">
                      <a:lumMod val="75000"/>
                    </a:schemeClr>
                  </a:solidFill>
                  <a:latin typeface="MS Mincho" pitchFamily="49" charset="-128"/>
                  <a:ea typeface="MS Mincho" pitchFamily="49" charset="-128"/>
                  <a:sym typeface="宋体" pitchFamily="2" charset="-122"/>
                </a:endParaRPr>
              </a:p>
            </p:txBody>
          </p:sp>
          <p:sp>
            <p:nvSpPr>
              <p:cNvPr id="18462" name="矩形 20"/>
              <p:cNvSpPr>
                <a:spLocks noChangeArrowheads="1"/>
              </p:cNvSpPr>
              <p:nvPr/>
            </p:nvSpPr>
            <p:spPr bwMode="auto">
              <a:xfrm>
                <a:off x="0" y="0"/>
                <a:ext cx="7823200" cy="831273"/>
              </a:xfrm>
              <a:prstGeom prst="rect">
                <a:avLst/>
              </a:prstGeom>
              <a:solidFill>
                <a:srgbClr val="E1002A"/>
              </a:solidFill>
              <a:ln w="12700">
                <a:solidFill>
                  <a:srgbClr val="42719B"/>
                </a:solidFill>
                <a:miter lim="800000"/>
                <a:headEnd/>
                <a:tailEnd/>
              </a:ln>
            </p:spPr>
            <p:txBody>
              <a:bodyPr anchor="ctr"/>
              <a:lstStyle/>
              <a:p>
                <a:pPr algn="ctr"/>
                <a:endParaRPr lang="zh-CN" altLang="zh-CN">
                  <a:solidFill>
                    <a:srgbClr val="231815"/>
                  </a:solidFill>
                  <a:latin typeface="宋体" pitchFamily="2" charset="-122"/>
                  <a:sym typeface="宋体" pitchFamily="2" charset="-122"/>
                </a:endParaRPr>
              </a:p>
            </p:txBody>
          </p:sp>
        </p:grpSp>
        <p:pic>
          <p:nvPicPr>
            <p:cNvPr id="18459" name="图片 17"/>
            <p:cNvPicPr>
              <a:picLocks noChangeAspect="1" noChangeArrowheads="1"/>
            </p:cNvPicPr>
            <p:nvPr/>
          </p:nvPicPr>
          <p:blipFill>
            <a:blip r:embed="rId3" cstate="print"/>
            <a:srcRect/>
            <a:stretch>
              <a:fillRect/>
            </a:stretch>
          </p:blipFill>
          <p:spPr bwMode="auto">
            <a:xfrm>
              <a:off x="3268944" y="0"/>
              <a:ext cx="1285312" cy="1828801"/>
            </a:xfrm>
            <a:prstGeom prst="rect">
              <a:avLst/>
            </a:prstGeom>
            <a:noFill/>
            <a:ln w="9525">
              <a:noFill/>
              <a:miter lim="800000"/>
              <a:headEnd/>
              <a:tailEnd/>
            </a:ln>
          </p:spPr>
        </p:pic>
      </p:grpSp>
      <p:grpSp>
        <p:nvGrpSpPr>
          <p:cNvPr id="6" name="组合 50"/>
          <p:cNvGrpSpPr/>
          <p:nvPr/>
        </p:nvGrpSpPr>
        <p:grpSpPr>
          <a:xfrm>
            <a:off x="10450860" y="5050883"/>
            <a:ext cx="1202165" cy="1026532"/>
            <a:chOff x="10450860" y="5050883"/>
            <a:chExt cx="1202165" cy="1026532"/>
          </a:xfrm>
        </p:grpSpPr>
        <p:pic>
          <p:nvPicPr>
            <p:cNvPr id="52" name="图片 3"/>
            <p:cNvPicPr>
              <a:picLocks noChangeAspect="1" noChangeArrowheads="1"/>
            </p:cNvPicPr>
            <p:nvPr/>
          </p:nvPicPr>
          <p:blipFill>
            <a:blip r:embed="rId5" cstate="print"/>
            <a:srcRect/>
            <a:stretch>
              <a:fillRect/>
            </a:stretch>
          </p:blipFill>
          <p:spPr bwMode="auto">
            <a:xfrm>
              <a:off x="10450860" y="5050883"/>
              <a:ext cx="1081421" cy="1026532"/>
            </a:xfrm>
            <a:prstGeom prst="rect">
              <a:avLst/>
            </a:prstGeom>
            <a:noFill/>
            <a:ln w="9525">
              <a:noFill/>
              <a:miter lim="800000"/>
              <a:headEnd/>
              <a:tailEnd/>
            </a:ln>
          </p:spPr>
        </p:pic>
        <p:sp>
          <p:nvSpPr>
            <p:cNvPr id="53" name="TextBox 52">
              <a:hlinkClick r:id="rId6" action="ppaction://hlinksldjump"/>
            </p:cNvPr>
            <p:cNvSpPr txBox="1"/>
            <p:nvPr/>
          </p:nvSpPr>
          <p:spPr>
            <a:xfrm>
              <a:off x="10593659" y="5430644"/>
              <a:ext cx="1059366" cy="307777"/>
            </a:xfrm>
            <a:prstGeom prst="rect">
              <a:avLst/>
            </a:prstGeom>
            <a:noFill/>
          </p:spPr>
          <p:txBody>
            <a:bodyPr wrap="square" rtlCol="0">
              <a:spAutoFit/>
            </a:bodyPr>
            <a:lstStyle/>
            <a:p>
              <a:r>
                <a:rPr lang="ja-JP" altLang="en-US" sz="1400" dirty="0" smtClean="0">
                  <a:solidFill>
                    <a:schemeClr val="bg1"/>
                  </a:solidFill>
                  <a:latin typeface="MS Mincho" pitchFamily="49" charset="-128"/>
                  <a:ea typeface="MS Mincho" pitchFamily="49" charset="-128"/>
                </a:rPr>
                <a:t>　戻り</a:t>
              </a:r>
              <a:endParaRPr lang="zh-CN" altLang="en-US" sz="1400" dirty="0">
                <a:solidFill>
                  <a:schemeClr val="bg1"/>
                </a:solidFill>
                <a:latin typeface="MS Mincho" pitchFamily="49" charset="-128"/>
                <a:ea typeface="MS Mincho" pitchFamily="49" charset="-128"/>
              </a:endParaRPr>
            </a:p>
          </p:txBody>
        </p:sp>
      </p:grpSp>
      <p:sp>
        <p:nvSpPr>
          <p:cNvPr id="54"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rgbClr val="FFFFFF"/>
                </a:solidFill>
                <a:latin typeface="Adobe 黑体 Std R" pitchFamily="2" charset="-122"/>
                <a:ea typeface="Adobe 黑体 Std R" pitchFamily="2" charset="-122"/>
                <a:sym typeface="Adobe 黑体 Std R" pitchFamily="2" charset="-122"/>
              </a:rPr>
              <a:t>　会話</a:t>
            </a:r>
            <a:r>
              <a:rPr lang="en-US" altLang="ja-JP" sz="2800" b="1" dirty="0" smtClean="0">
                <a:solidFill>
                  <a:srgbClr val="FFFFFF"/>
                </a:solidFill>
                <a:latin typeface="Adobe 黑体 Std R" pitchFamily="2" charset="-122"/>
                <a:ea typeface="Adobe 黑体 Std R" pitchFamily="2" charset="-122"/>
                <a:sym typeface="Adobe 黑体 Std R" pitchFamily="2" charset="-122"/>
              </a:rPr>
              <a:t>3</a:t>
            </a:r>
            <a:endParaRPr lang="zh-CN" altLang="en-US" sz="2800" b="1" dirty="0">
              <a:solidFill>
                <a:srgbClr val="FFFFFF"/>
              </a:solidFill>
              <a:latin typeface="Adobe 黑体 Std R" pitchFamily="2" charset="-122"/>
              <a:ea typeface="Adobe 黑体 Std R" pitchFamily="2" charset="-122"/>
              <a:sym typeface="Adobe 黑体 Std R" pitchFamily="2" charset="-122"/>
            </a:endParaRPr>
          </a:p>
        </p:txBody>
      </p:sp>
      <p:sp>
        <p:nvSpPr>
          <p:cNvPr id="55" name="TextBox 54"/>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grpSp>
        <p:nvGrpSpPr>
          <p:cNvPr id="7" name="Group 18"/>
          <p:cNvGrpSpPr>
            <a:grpSpLocks/>
          </p:cNvGrpSpPr>
          <p:nvPr/>
        </p:nvGrpSpPr>
        <p:grpSpPr bwMode="auto">
          <a:xfrm>
            <a:off x="8463199" y="2360560"/>
            <a:ext cx="2549204" cy="1468452"/>
            <a:chOff x="0" y="0"/>
            <a:chExt cx="7823200" cy="4507347"/>
          </a:xfrm>
        </p:grpSpPr>
        <p:grpSp>
          <p:nvGrpSpPr>
            <p:cNvPr id="8" name="Group 19"/>
            <p:cNvGrpSpPr>
              <a:grpSpLocks/>
            </p:cNvGrpSpPr>
            <p:nvPr/>
          </p:nvGrpSpPr>
          <p:grpSpPr bwMode="auto">
            <a:xfrm>
              <a:off x="0" y="350983"/>
              <a:ext cx="7823200" cy="4156364"/>
              <a:chOff x="0" y="0"/>
              <a:chExt cx="7823200" cy="4156364"/>
            </a:xfrm>
          </p:grpSpPr>
          <p:sp>
            <p:nvSpPr>
              <p:cNvPr id="59" name="圆角矩形 18"/>
              <p:cNvSpPr>
                <a:spLocks noChangeArrowheads="1"/>
              </p:cNvSpPr>
              <p:nvPr/>
            </p:nvSpPr>
            <p:spPr bwMode="auto">
              <a:xfrm>
                <a:off x="0" y="0"/>
                <a:ext cx="7823200" cy="4156364"/>
              </a:xfrm>
              <a:prstGeom prst="roundRect">
                <a:avLst>
                  <a:gd name="adj" fmla="val 16667"/>
                </a:avLst>
              </a:prstGeom>
              <a:solidFill>
                <a:srgbClr val="00A0E9"/>
              </a:solidFill>
              <a:ln w="12700">
                <a:noFill/>
                <a:bevel/>
                <a:headEnd/>
                <a:tailEnd/>
              </a:ln>
            </p:spPr>
            <p:txBody>
              <a:bodyPr anchor="ctr"/>
              <a:lstStyle/>
              <a:p>
                <a:pPr algn="ctr"/>
                <a:endParaRPr lang="zh-CN" altLang="zh-CN">
                  <a:solidFill>
                    <a:srgbClr val="231815"/>
                  </a:solidFill>
                  <a:latin typeface="宋体" pitchFamily="2" charset="-122"/>
                  <a:sym typeface="宋体" pitchFamily="2" charset="-122"/>
                </a:endParaRPr>
              </a:p>
            </p:txBody>
          </p:sp>
          <p:sp>
            <p:nvSpPr>
              <p:cNvPr id="60" name="圆角矩形 19">
                <a:hlinkClick r:id="rId7" action="ppaction://hlinksldjump"/>
              </p:cNvPr>
              <p:cNvSpPr>
                <a:spLocks noChangeArrowheads="1"/>
              </p:cNvSpPr>
              <p:nvPr/>
            </p:nvSpPr>
            <p:spPr bwMode="auto">
              <a:xfrm>
                <a:off x="286326" y="184728"/>
                <a:ext cx="7250547" cy="3666835"/>
              </a:xfrm>
              <a:prstGeom prst="roundRect">
                <a:avLst>
                  <a:gd name="adj" fmla="val 16667"/>
                </a:avLst>
              </a:prstGeom>
              <a:solidFill>
                <a:schemeClr val="bg1"/>
              </a:solidFill>
              <a:ln w="12700">
                <a:noFill/>
                <a:bevel/>
                <a:headEnd/>
                <a:tailEnd/>
              </a:ln>
            </p:spPr>
            <p:txBody>
              <a:bodyPr anchor="ctr"/>
              <a:lstStyle/>
              <a:p>
                <a:pPr algn="ctr"/>
                <a:endParaRPr lang="en-US" altLang="ja-JP" sz="2800" b="1" dirty="0" smtClean="0">
                  <a:solidFill>
                    <a:schemeClr val="accent1">
                      <a:lumMod val="75000"/>
                    </a:schemeClr>
                  </a:solidFill>
                  <a:latin typeface="MS Mincho" pitchFamily="49" charset="-128"/>
                  <a:ea typeface="MS Mincho" pitchFamily="49" charset="-128"/>
                  <a:sym typeface="宋体" pitchFamily="2" charset="-122"/>
                </a:endParaRPr>
              </a:p>
              <a:p>
                <a:pPr algn="ctr"/>
                <a:r>
                  <a:rPr lang="ja-JP" altLang="en-US" sz="2400" b="1" dirty="0" smtClean="0">
                    <a:solidFill>
                      <a:schemeClr val="accent1">
                        <a:lumMod val="75000"/>
                      </a:schemeClr>
                    </a:solidFill>
                    <a:latin typeface="MS Mincho" pitchFamily="49" charset="-128"/>
                    <a:ea typeface="MS Mincho" pitchFamily="49" charset="-128"/>
                    <a:sym typeface="宋体" pitchFamily="2" charset="-122"/>
                  </a:rPr>
                  <a:t>重要表現</a:t>
                </a:r>
                <a:r>
                  <a:rPr lang="ja-JP" altLang="en-US" sz="2400" b="1" dirty="0" smtClean="0">
                    <a:solidFill>
                      <a:srgbClr val="0070C0"/>
                    </a:solidFill>
                    <a:latin typeface="MS Mincho" pitchFamily="49" charset="-128"/>
                    <a:ea typeface="MS Mincho" pitchFamily="49" charset="-128"/>
                  </a:rPr>
                  <a:t> </a:t>
                </a:r>
                <a:r>
                  <a:rPr lang="ja-JP" altLang="en-US" sz="2000" b="1" dirty="0" smtClean="0">
                    <a:solidFill>
                      <a:srgbClr val="0070C0"/>
                    </a:solidFill>
                    <a:latin typeface="MS Mincho" pitchFamily="49" charset="-128"/>
                    <a:ea typeface="MS Mincho" pitchFamily="49" charset="-128"/>
                  </a:rPr>
                  <a:t>　　　</a:t>
                </a:r>
                <a:endParaRPr lang="zh-CN" altLang="en-US" sz="2000" b="1" dirty="0">
                  <a:solidFill>
                    <a:schemeClr val="accent1">
                      <a:lumMod val="75000"/>
                    </a:schemeClr>
                  </a:solidFill>
                  <a:latin typeface="MS Mincho" pitchFamily="49" charset="-128"/>
                  <a:ea typeface="MS Mincho" pitchFamily="49" charset="-128"/>
                  <a:sym typeface="宋体" pitchFamily="2" charset="-122"/>
                </a:endParaRPr>
              </a:p>
            </p:txBody>
          </p:sp>
          <p:sp>
            <p:nvSpPr>
              <p:cNvPr id="61" name="矩形 20"/>
              <p:cNvSpPr>
                <a:spLocks noChangeArrowheads="1"/>
              </p:cNvSpPr>
              <p:nvPr/>
            </p:nvSpPr>
            <p:spPr bwMode="auto">
              <a:xfrm>
                <a:off x="0" y="0"/>
                <a:ext cx="7823200" cy="831273"/>
              </a:xfrm>
              <a:prstGeom prst="rect">
                <a:avLst/>
              </a:prstGeom>
              <a:solidFill>
                <a:srgbClr val="E1002A"/>
              </a:solidFill>
              <a:ln w="12700">
                <a:solidFill>
                  <a:srgbClr val="42719B"/>
                </a:solidFill>
                <a:miter lim="800000"/>
                <a:headEnd/>
                <a:tailEnd/>
              </a:ln>
            </p:spPr>
            <p:txBody>
              <a:bodyPr anchor="ctr"/>
              <a:lstStyle/>
              <a:p>
                <a:pPr algn="ctr"/>
                <a:endParaRPr lang="zh-CN" altLang="zh-CN">
                  <a:solidFill>
                    <a:srgbClr val="231815"/>
                  </a:solidFill>
                  <a:latin typeface="宋体" pitchFamily="2" charset="-122"/>
                  <a:sym typeface="宋体" pitchFamily="2" charset="-122"/>
                </a:endParaRPr>
              </a:p>
            </p:txBody>
          </p:sp>
        </p:grpSp>
        <p:pic>
          <p:nvPicPr>
            <p:cNvPr id="58" name="图片 17"/>
            <p:cNvPicPr>
              <a:picLocks noChangeAspect="1" noChangeArrowheads="1"/>
            </p:cNvPicPr>
            <p:nvPr/>
          </p:nvPicPr>
          <p:blipFill>
            <a:blip r:embed="rId3" cstate="print"/>
            <a:srcRect/>
            <a:stretch>
              <a:fillRect/>
            </a:stretch>
          </p:blipFill>
          <p:spPr bwMode="auto">
            <a:xfrm>
              <a:off x="3268944" y="0"/>
              <a:ext cx="1285312" cy="182880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rgbClr val="FFFFFF"/>
                </a:solidFill>
                <a:latin typeface="MS Mincho" pitchFamily="49" charset="-128"/>
                <a:ea typeface="MS Mincho" pitchFamily="49" charset="-128"/>
                <a:sym typeface="Adobe 黑体 Std R" pitchFamily="2" charset="-122"/>
              </a:rPr>
              <a:t>会話３ （重要な単語）</a:t>
            </a:r>
            <a:endParaRPr lang="zh-CN" altLang="en-US" sz="2800" b="1" dirty="0">
              <a:solidFill>
                <a:srgbClr val="FFFFFF"/>
              </a:solidFill>
              <a:latin typeface="MS Mincho" pitchFamily="49" charset="-128"/>
              <a:ea typeface="MS Mincho" pitchFamily="49" charset="-128"/>
              <a:sym typeface="Adobe 黑体 Std R" pitchFamily="2" charset="-122"/>
            </a:endParaRPr>
          </a:p>
        </p:txBody>
      </p:sp>
      <p:sp>
        <p:nvSpPr>
          <p:cNvPr id="20485" name="Rectangle 5"/>
          <p:cNvSpPr>
            <a:spLocks noChangeArrowheads="1"/>
          </p:cNvSpPr>
          <p:nvPr/>
        </p:nvSpPr>
        <p:spPr bwMode="auto">
          <a:xfrm rot="20760000">
            <a:off x="8449487" y="3476223"/>
            <a:ext cx="908463" cy="598518"/>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铁板烧</a:t>
            </a:r>
          </a:p>
        </p:txBody>
      </p:sp>
      <p:sp>
        <p:nvSpPr>
          <p:cNvPr id="8" name="TextBox 7"/>
          <p:cNvSpPr txBox="1"/>
          <p:nvPr/>
        </p:nvSpPr>
        <p:spPr>
          <a:xfrm>
            <a:off x="1765738" y="1529255"/>
            <a:ext cx="10426262" cy="2400657"/>
          </a:xfrm>
          <a:prstGeom prst="rect">
            <a:avLst/>
          </a:prstGeom>
          <a:noFill/>
        </p:spPr>
        <p:txBody>
          <a:bodyPr wrap="square" rtlCol="0">
            <a:spAutoFit/>
          </a:bodyPr>
          <a:lstStyle/>
          <a:p>
            <a:pPr>
              <a:lnSpc>
                <a:spcPct val="150000"/>
              </a:lnSpc>
            </a:pPr>
            <a:r>
              <a:rPr lang="en-US" altLang="ja-JP" sz="2000" b="1" dirty="0" smtClean="0">
                <a:solidFill>
                  <a:schemeClr val="accent1">
                    <a:lumMod val="75000"/>
                  </a:schemeClr>
                </a:solidFill>
                <a:latin typeface="+mn-ea"/>
                <a:ea typeface="+mn-ea"/>
              </a:rPr>
              <a:t>1</a:t>
            </a:r>
            <a:r>
              <a:rPr lang="ja-JP" altLang="en-US" sz="2000" b="1" dirty="0" smtClean="0">
                <a:solidFill>
                  <a:schemeClr val="accent1">
                    <a:lumMod val="75000"/>
                  </a:schemeClr>
                </a:solidFill>
              </a:rPr>
              <a:t>）</a:t>
            </a:r>
            <a:r>
              <a:rPr lang="ja-JP" altLang="en-US" sz="2000" b="1" dirty="0" smtClean="0">
                <a:solidFill>
                  <a:schemeClr val="accent1">
                    <a:lumMod val="75000"/>
                  </a:schemeClr>
                </a:solidFill>
                <a:latin typeface="MS Mincho" pitchFamily="49" charset="-128"/>
                <a:ea typeface="MS Mincho" pitchFamily="49" charset="-128"/>
              </a:rPr>
              <a:t>大きい</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名</a:t>
            </a:r>
            <a:r>
              <a:rPr lang="en-US" altLang="ja-JP" sz="2000" b="1" dirty="0" smtClean="0">
                <a:solidFill>
                  <a:schemeClr val="accent1">
                    <a:lumMod val="75000"/>
                  </a:schemeClr>
                </a:solidFill>
                <a:latin typeface="MS Mincho" pitchFamily="49" charset="-128"/>
                <a:ea typeface="MS Mincho" pitchFamily="49" charset="-128"/>
              </a:rPr>
              <a:t>] </a:t>
            </a:r>
            <a:r>
              <a:rPr lang="ja-JP" altLang="en-US" sz="2000" b="1" dirty="0" smtClean="0">
                <a:solidFill>
                  <a:schemeClr val="accent1">
                    <a:lumMod val="75000"/>
                  </a:schemeClr>
                </a:solidFill>
                <a:latin typeface="MS Mincho" pitchFamily="49" charset="-128"/>
                <a:ea typeface="MS Mincho" pitchFamily="49" charset="-128"/>
              </a:rPr>
              <a:t>：</a:t>
            </a:r>
            <a:endParaRPr lang="en-US" altLang="ja-JP" sz="2000" dirty="0" smtClean="0"/>
          </a:p>
          <a:p>
            <a:pPr>
              <a:lnSpc>
                <a:spcPct val="150000"/>
              </a:lnSpc>
            </a:pPr>
            <a:r>
              <a:rPr lang="ja-JP" altLang="en-US" sz="2000" dirty="0" smtClean="0"/>
              <a:t>　　　</a:t>
            </a:r>
            <a:r>
              <a:rPr lang="ja-JP" altLang="en-US" sz="2000" dirty="0" smtClean="0">
                <a:latin typeface="MS Mincho" pitchFamily="49" charset="-128"/>
                <a:ea typeface="MS Mincho" pitchFamily="49" charset="-128"/>
              </a:rPr>
              <a:t>大きい</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おおきい</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　　　小さい（ちいさい）</a:t>
            </a:r>
            <a:endParaRPr lang="en-US" altLang="ja-JP" sz="2000" dirty="0" smtClean="0">
              <a:latin typeface="MS Mincho" pitchFamily="49" charset="-128"/>
              <a:ea typeface="MS Mincho" pitchFamily="49" charset="-128"/>
            </a:endParaRPr>
          </a:p>
          <a:p>
            <a:pPr>
              <a:lnSpc>
                <a:spcPct val="150000"/>
              </a:lnSpc>
            </a:pPr>
            <a:endParaRPr lang="en-US" altLang="ja-JP" sz="2000" dirty="0" smtClean="0"/>
          </a:p>
          <a:p>
            <a:pPr>
              <a:lnSpc>
                <a:spcPct val="150000"/>
              </a:lnSpc>
            </a:pPr>
            <a:r>
              <a:rPr lang="en-US" altLang="ja-JP" sz="2000" b="1" dirty="0" smtClean="0">
                <a:solidFill>
                  <a:srgbClr val="0070C0"/>
                </a:solidFill>
                <a:latin typeface="+mn-ea"/>
                <a:ea typeface="+mn-ea"/>
              </a:rPr>
              <a:t>2</a:t>
            </a:r>
            <a:r>
              <a:rPr lang="ja-JP" altLang="en-US" sz="2000" b="1" dirty="0" smtClean="0">
                <a:solidFill>
                  <a:srgbClr val="0070C0"/>
                </a:solidFill>
              </a:rPr>
              <a:t>）本屋</a:t>
            </a:r>
            <a:r>
              <a:rPr lang="en-US" altLang="ja-JP" sz="2000" b="1" dirty="0" smtClean="0">
                <a:solidFill>
                  <a:srgbClr val="0070C0"/>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名</a:t>
            </a:r>
            <a:r>
              <a:rPr lang="en-US" altLang="ja-JP" sz="2000" b="1" dirty="0" smtClean="0">
                <a:solidFill>
                  <a:schemeClr val="accent1">
                    <a:lumMod val="75000"/>
                  </a:schemeClr>
                </a:solidFill>
                <a:latin typeface="MS Mincho" pitchFamily="49" charset="-128"/>
                <a:ea typeface="MS Mincho" pitchFamily="49" charset="-128"/>
              </a:rPr>
              <a:t>] </a:t>
            </a:r>
            <a:r>
              <a:rPr lang="ja-JP" altLang="en-US" sz="2000" dirty="0" smtClean="0"/>
              <a:t>：</a:t>
            </a:r>
            <a:endParaRPr lang="en-US" altLang="ja-JP" sz="2000" dirty="0" smtClean="0"/>
          </a:p>
          <a:p>
            <a:pPr>
              <a:lnSpc>
                <a:spcPct val="150000"/>
              </a:lnSpc>
            </a:pPr>
            <a:r>
              <a:rPr lang="ja-JP" altLang="en-US" sz="2000" dirty="0" smtClean="0"/>
              <a:t>　　</a:t>
            </a:r>
            <a:r>
              <a:rPr lang="ja-JP" altLang="en-US" sz="2000" dirty="0" smtClean="0">
                <a:latin typeface="MS Mincho" pitchFamily="49" charset="-128"/>
                <a:ea typeface="MS Mincho" pitchFamily="49" charset="-128"/>
              </a:rPr>
              <a:t>　～屋（や）：～</a:t>
            </a:r>
            <a:r>
              <a:rPr lang="zh-CN" altLang="en-US" sz="2000" dirty="0" smtClean="0"/>
              <a:t>店。例：</a:t>
            </a:r>
            <a:r>
              <a:rPr lang="ja-JP" altLang="en-US" sz="2000" dirty="0" smtClean="0">
                <a:latin typeface="MS Mincho" pitchFamily="49" charset="-128"/>
                <a:ea typeface="MS Mincho" pitchFamily="49" charset="-128"/>
              </a:rPr>
              <a:t>花屋（はなや）</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八百屋（やおや）</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魚屋（さかなや）</a:t>
            </a:r>
            <a:endParaRPr lang="zh-CN" altLang="en-US" sz="2000" dirty="0" smtClean="0">
              <a:latin typeface="MS Mincho" pitchFamily="49" charset="-128"/>
              <a:ea typeface="MS Mincho" pitchFamily="49" charset="-128"/>
            </a:endParaRPr>
          </a:p>
        </p:txBody>
      </p:sp>
      <p:grpSp>
        <p:nvGrpSpPr>
          <p:cNvPr id="15" name="组合 14"/>
          <p:cNvGrpSpPr/>
          <p:nvPr/>
        </p:nvGrpSpPr>
        <p:grpSpPr>
          <a:xfrm>
            <a:off x="10446707" y="5050883"/>
            <a:ext cx="1131162" cy="1026532"/>
            <a:chOff x="10446707" y="5050883"/>
            <a:chExt cx="1131162" cy="1026532"/>
          </a:xfrm>
        </p:grpSpPr>
        <p:pic>
          <p:nvPicPr>
            <p:cNvPr id="16" name="图片 3"/>
            <p:cNvPicPr>
              <a:picLocks noChangeAspect="1" noChangeArrowheads="1"/>
            </p:cNvPicPr>
            <p:nvPr/>
          </p:nvPicPr>
          <p:blipFill>
            <a:blip r:embed="rId2" cstate="print"/>
            <a:srcRect/>
            <a:stretch>
              <a:fillRect/>
            </a:stretch>
          </p:blipFill>
          <p:spPr bwMode="auto">
            <a:xfrm>
              <a:off x="10450860" y="5050883"/>
              <a:ext cx="1081421" cy="1026532"/>
            </a:xfrm>
            <a:prstGeom prst="rect">
              <a:avLst/>
            </a:prstGeom>
            <a:noFill/>
            <a:ln w="9525">
              <a:noFill/>
              <a:miter lim="800000"/>
              <a:headEnd/>
              <a:tailEnd/>
            </a:ln>
          </p:spPr>
        </p:pic>
        <p:sp>
          <p:nvSpPr>
            <p:cNvPr id="17" name="TextBox 16">
              <a:hlinkClick r:id="rId3" action="ppaction://hlinksldjump"/>
            </p:cNvPr>
            <p:cNvSpPr txBox="1"/>
            <p:nvPr/>
          </p:nvSpPr>
          <p:spPr>
            <a:xfrm>
              <a:off x="10446707" y="5493274"/>
              <a:ext cx="1131162" cy="307777"/>
            </a:xfrm>
            <a:prstGeom prst="rect">
              <a:avLst/>
            </a:prstGeom>
            <a:noFill/>
          </p:spPr>
          <p:txBody>
            <a:bodyPr wrap="square" rtlCol="0">
              <a:spAutoFit/>
            </a:bodyPr>
            <a:lstStyle/>
            <a:p>
              <a:r>
                <a:rPr lang="ja-JP" altLang="en-US" sz="1000" dirty="0" smtClean="0">
                  <a:solidFill>
                    <a:schemeClr val="bg1"/>
                  </a:solidFill>
                  <a:latin typeface="MS Mincho" pitchFamily="49" charset="-128"/>
                  <a:ea typeface="MS Mincho" pitchFamily="49" charset="-128"/>
                </a:rPr>
                <a:t>　　</a:t>
              </a:r>
              <a:r>
                <a:rPr lang="ja-JP" altLang="en-US" sz="1400" dirty="0" smtClean="0">
                  <a:solidFill>
                    <a:schemeClr val="bg1"/>
                  </a:solidFill>
                  <a:latin typeface="MS Mincho" pitchFamily="49" charset="-128"/>
                  <a:ea typeface="MS Mincho" pitchFamily="49" charset="-128"/>
                </a:rPr>
                <a:t>戻り</a:t>
              </a:r>
              <a:endParaRPr lang="zh-CN" altLang="en-US" sz="1400" dirty="0">
                <a:solidFill>
                  <a:schemeClr val="bg1"/>
                </a:solidFill>
                <a:latin typeface="MS Mincho" pitchFamily="49" charset="-128"/>
                <a:ea typeface="MS Mincho" pitchFamily="49" charset="-128"/>
              </a:endParaRPr>
            </a:p>
          </p:txBody>
        </p:sp>
      </p:grpSp>
      <p:sp>
        <p:nvSpPr>
          <p:cNvPr id="9" name="左右箭头 8"/>
          <p:cNvSpPr/>
          <p:nvPr/>
        </p:nvSpPr>
        <p:spPr bwMode="auto">
          <a:xfrm>
            <a:off x="5044961" y="2159877"/>
            <a:ext cx="441434" cy="236483"/>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TextBox 9"/>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linds(horizontal)">
                                      <p:cBhvr>
                                        <p:cTn id="1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会話３</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grpSp>
        <p:nvGrpSpPr>
          <p:cNvPr id="2" name="Group 3"/>
          <p:cNvGrpSpPr>
            <a:grpSpLocks/>
          </p:cNvGrpSpPr>
          <p:nvPr/>
        </p:nvGrpSpPr>
        <p:grpSpPr bwMode="auto">
          <a:xfrm>
            <a:off x="4692650" y="1773238"/>
            <a:ext cx="3989388" cy="3746500"/>
            <a:chOff x="0" y="0"/>
            <a:chExt cx="3990109" cy="3746114"/>
          </a:xfrm>
        </p:grpSpPr>
        <p:sp>
          <p:nvSpPr>
            <p:cNvPr id="20485" name="Rectangle 5"/>
            <p:cNvSpPr>
              <a:spLocks noChangeArrowheads="1"/>
            </p:cNvSpPr>
            <p:nvPr/>
          </p:nvSpPr>
          <p:spPr bwMode="auto">
            <a:xfrm rot="-840000">
              <a:off x="3757516" y="1702810"/>
              <a:ext cx="908627" cy="598456"/>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铁板烧</a:t>
              </a:r>
            </a:p>
          </p:txBody>
        </p:sp>
        <p:sp>
          <p:nvSpPr>
            <p:cNvPr id="20486" name="Rectangle 7"/>
            <p:cNvSpPr>
              <a:spLocks noChangeArrowheads="1"/>
            </p:cNvSpPr>
            <p:nvPr/>
          </p:nvSpPr>
          <p:spPr bwMode="auto">
            <a:xfrm rot="-840000">
              <a:off x="3236776" y="2610296"/>
              <a:ext cx="1211503" cy="555709"/>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大雄</a:t>
              </a:r>
            </a:p>
          </p:txBody>
        </p:sp>
        <p:sp>
          <p:nvSpPr>
            <p:cNvPr id="20487" name="Rectangle 9"/>
            <p:cNvSpPr>
              <a:spLocks noChangeArrowheads="1"/>
            </p:cNvSpPr>
            <p:nvPr/>
          </p:nvSpPr>
          <p:spPr bwMode="auto">
            <a:xfrm rot="-840000">
              <a:off x="1198611" y="1570713"/>
              <a:ext cx="2101857" cy="1289270"/>
            </a:xfrm>
            <a:prstGeom prst="rect">
              <a:avLst/>
            </a:prstGeom>
            <a:noFill/>
            <a:ln w="9525">
              <a:noFill/>
              <a:miter lim="800000"/>
              <a:headEnd/>
              <a:tailEnd/>
            </a:ln>
          </p:spPr>
          <p:txBody>
            <a:bodyPr lIns="83820" tIns="83820" rIns="83820" bIns="83820" anchor="ctr"/>
            <a:lstStyle/>
            <a:p>
              <a:pPr algn="ctr">
                <a:lnSpc>
                  <a:spcPct val="90000"/>
                </a:lnSpc>
                <a:spcAft>
                  <a:spcPct val="35000"/>
                </a:spcAft>
              </a:pPr>
              <a:r>
                <a:rPr lang="zh-CN" altLang="en-US" sz="6600">
                  <a:solidFill>
                    <a:srgbClr val="FFFFFF"/>
                  </a:solidFill>
                  <a:latin typeface="宋体" pitchFamily="2" charset="-122"/>
                  <a:sym typeface="宋体" pitchFamily="2" charset="-122"/>
                </a:rPr>
                <a:t>老鼠</a:t>
              </a:r>
            </a:p>
          </p:txBody>
        </p:sp>
      </p:grpSp>
      <p:sp>
        <p:nvSpPr>
          <p:cNvPr id="8" name="TextBox 7"/>
          <p:cNvSpPr txBox="1"/>
          <p:nvPr/>
        </p:nvSpPr>
        <p:spPr>
          <a:xfrm>
            <a:off x="2341291" y="1062062"/>
            <a:ext cx="9049407" cy="707886"/>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１～や～（など）</a:t>
            </a:r>
            <a:endParaRPr lang="en-US" altLang="ja-JP" sz="2000" b="1" dirty="0" smtClean="0">
              <a:solidFill>
                <a:srgbClr val="0070C0"/>
              </a:solidFill>
              <a:latin typeface="MS Mincho" pitchFamily="49" charset="-128"/>
              <a:ea typeface="MS Mincho" pitchFamily="49" charset="-128"/>
            </a:endParaRPr>
          </a:p>
          <a:p>
            <a:r>
              <a:rPr lang="ja-JP" altLang="en-US" sz="2000" b="1" dirty="0" smtClean="0">
                <a:solidFill>
                  <a:srgbClr val="0070C0"/>
                </a:solidFill>
                <a:latin typeface="MS Mincho" pitchFamily="49" charset="-128"/>
                <a:ea typeface="MS Mincho" pitchFamily="49" charset="-128"/>
              </a:rPr>
              <a:t>　～など</a:t>
            </a:r>
            <a:endParaRPr lang="en-US" altLang="ja-JP" sz="2000" b="1" dirty="0" smtClean="0">
              <a:solidFill>
                <a:srgbClr val="0070C0"/>
              </a:solidFill>
              <a:latin typeface="MS Mincho" pitchFamily="49" charset="-128"/>
              <a:ea typeface="MS Mincho" pitchFamily="49" charset="-128"/>
            </a:endParaRPr>
          </a:p>
        </p:txBody>
      </p:sp>
      <p:sp>
        <p:nvSpPr>
          <p:cNvPr id="9" name="正方形/長方形 8"/>
          <p:cNvSpPr/>
          <p:nvPr/>
        </p:nvSpPr>
        <p:spPr>
          <a:xfrm>
            <a:off x="1579437" y="1960475"/>
            <a:ext cx="9566783" cy="3785652"/>
          </a:xfrm>
          <a:prstGeom prst="rect">
            <a:avLst/>
          </a:prstGeom>
        </p:spPr>
        <p:txBody>
          <a:bodyPr wrap="square">
            <a:spAutoFit/>
          </a:bodyPr>
          <a:lstStyle/>
          <a:p>
            <a:pPr>
              <a:lnSpc>
                <a:spcPct val="150000"/>
              </a:lnSpc>
              <a:buNone/>
            </a:pPr>
            <a:r>
              <a:rPr lang="ja-JP" altLang="en-US" sz="2000" b="1" dirty="0" smtClean="0">
                <a:solidFill>
                  <a:srgbClr val="0070C0"/>
                </a:solidFill>
                <a:latin typeface="MS Mincho" pitchFamily="49" charset="-128"/>
                <a:ea typeface="MS Mincho" pitchFamily="49" charset="-128"/>
              </a:rPr>
              <a:t>意味：</a:t>
            </a:r>
            <a:r>
              <a:rPr lang="ja-JP" altLang="en-US" sz="2000" dirty="0" smtClean="0">
                <a:latin typeface="+mn-ea"/>
                <a:ea typeface="+mn-ea"/>
              </a:rPr>
              <a:t>～</a:t>
            </a:r>
            <a:r>
              <a:rPr lang="zh-CN" altLang="en-US" sz="2000" dirty="0" smtClean="0">
                <a:latin typeface="+mn-ea"/>
                <a:ea typeface="+mn-ea"/>
              </a:rPr>
              <a:t>或者～，～呀～；～等</a:t>
            </a:r>
            <a:endParaRPr lang="en-US" altLang="ja-JP" sz="2000" dirty="0" smtClean="0">
              <a:latin typeface="+mn-ea"/>
              <a:ea typeface="+mn-ea"/>
            </a:endParaRPr>
          </a:p>
          <a:p>
            <a:pPr>
              <a:lnSpc>
                <a:spcPct val="150000"/>
              </a:lnSpc>
              <a:buNone/>
            </a:pPr>
            <a:r>
              <a:rPr lang="ja-JP" altLang="en-US" sz="2000" b="1" dirty="0" smtClean="0">
                <a:solidFill>
                  <a:srgbClr val="0070C0"/>
                </a:solidFill>
                <a:latin typeface="MS Mincho" pitchFamily="49" charset="-128"/>
                <a:ea typeface="MS Mincho" pitchFamily="49" charset="-128"/>
              </a:rPr>
              <a:t>説明：</a:t>
            </a:r>
            <a:r>
              <a:rPr lang="ja-JP" altLang="en-US" sz="2000" dirty="0" smtClean="0">
                <a:latin typeface="MS Mincho" pitchFamily="49" charset="-128"/>
                <a:ea typeface="MS Mincho" pitchFamily="49" charset="-128"/>
              </a:rPr>
              <a:t>「や」</a:t>
            </a:r>
            <a:r>
              <a:rPr lang="zh-CN" altLang="en-US" sz="2000" dirty="0" smtClean="0">
                <a:latin typeface="+mn-ea"/>
                <a:ea typeface="+mn-ea"/>
              </a:rPr>
              <a:t>是副助词，用于两个名词中间，表示从同类事物中选出代</a:t>
            </a:r>
            <a:endParaRPr lang="en-US" altLang="zh-CN" sz="2000" dirty="0" smtClean="0">
              <a:latin typeface="+mn-ea"/>
              <a:ea typeface="+mn-ea"/>
            </a:endParaRPr>
          </a:p>
          <a:p>
            <a:pPr>
              <a:lnSpc>
                <a:spcPct val="150000"/>
              </a:lnSpc>
              <a:buNone/>
            </a:pPr>
            <a:r>
              <a:rPr lang="ja-JP" altLang="en-US" sz="2000" dirty="0" smtClean="0">
                <a:latin typeface="+mn-ea"/>
                <a:ea typeface="+mn-ea"/>
              </a:rPr>
              <a:t>　　　</a:t>
            </a:r>
            <a:r>
              <a:rPr lang="zh-CN" altLang="en-US" sz="2000" dirty="0" smtClean="0">
                <a:latin typeface="+mn-ea"/>
                <a:ea typeface="+mn-ea"/>
              </a:rPr>
              <a:t>表进行列举说明。后面常与</a:t>
            </a:r>
            <a:r>
              <a:rPr lang="ja-JP" altLang="en-US" sz="2000" dirty="0" smtClean="0">
                <a:latin typeface="MS Mincho" pitchFamily="49" charset="-128"/>
                <a:ea typeface="MS Mincho" pitchFamily="49" charset="-128"/>
              </a:rPr>
              <a:t>「など</a:t>
            </a:r>
            <a:r>
              <a:rPr lang="ja-JP" altLang="en-US" sz="2000" dirty="0" smtClean="0">
                <a:latin typeface="+mn-ea"/>
                <a:ea typeface="+mn-ea"/>
              </a:rPr>
              <a:t>」</a:t>
            </a:r>
            <a:r>
              <a:rPr lang="zh-CN" altLang="en-US" sz="2000" dirty="0" smtClean="0">
                <a:latin typeface="+mn-ea"/>
                <a:ea typeface="+mn-ea"/>
              </a:rPr>
              <a:t>一起搭配使用</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「など」</a:t>
            </a:r>
            <a:r>
              <a:rPr lang="zh-CN" altLang="en-US" sz="2000" dirty="0" smtClean="0">
                <a:latin typeface="+mn-ea"/>
                <a:ea typeface="+mn-ea"/>
              </a:rPr>
              <a:t>是</a:t>
            </a:r>
            <a:endParaRPr lang="en-US" altLang="zh-CN" sz="2000" dirty="0" smtClean="0">
              <a:latin typeface="+mn-ea"/>
              <a:ea typeface="+mn-ea"/>
            </a:endParaRPr>
          </a:p>
          <a:p>
            <a:pPr>
              <a:lnSpc>
                <a:spcPct val="150000"/>
              </a:lnSpc>
              <a:buNone/>
            </a:pPr>
            <a:r>
              <a:rPr lang="ja-JP" altLang="en-US" sz="2000" dirty="0" smtClean="0">
                <a:latin typeface="+mn-ea"/>
                <a:ea typeface="+mn-ea"/>
              </a:rPr>
              <a:t>　　　</a:t>
            </a:r>
            <a:r>
              <a:rPr lang="zh-CN" altLang="en-US" sz="2000" dirty="0" smtClean="0">
                <a:latin typeface="+mn-ea"/>
                <a:ea typeface="+mn-ea"/>
              </a:rPr>
              <a:t>副助词，表示不完全列举。相当于汉语的“等”、“等等”。</a:t>
            </a:r>
            <a:endParaRPr lang="en-US" altLang="ja-JP" sz="2000" dirty="0" smtClean="0">
              <a:latin typeface="+mn-ea"/>
              <a:ea typeface="+mn-ea"/>
            </a:endParaRPr>
          </a:p>
          <a:p>
            <a:pPr>
              <a:lnSpc>
                <a:spcPct val="150000"/>
              </a:lnSpc>
              <a:buNone/>
            </a:pPr>
            <a:r>
              <a:rPr lang="ja-JP" altLang="en-US" sz="2000" b="1" dirty="0" smtClean="0">
                <a:solidFill>
                  <a:srgbClr val="0070C0"/>
                </a:solidFill>
                <a:latin typeface="MS Mincho" pitchFamily="49" charset="-128"/>
                <a:ea typeface="MS Mincho" pitchFamily="49" charset="-128"/>
              </a:rPr>
              <a:t>接続：</a:t>
            </a:r>
            <a:r>
              <a:rPr lang="zh-CN" altLang="en-US" sz="2000" dirty="0" smtClean="0">
                <a:latin typeface="MS Mincho" pitchFamily="49" charset="-128"/>
                <a:ea typeface="MS Mincho" pitchFamily="49" charset="-128"/>
              </a:rPr>
              <a:t>名词</a:t>
            </a:r>
            <a:endParaRPr lang="en-US" altLang="ja-JP" sz="2000" dirty="0" smtClean="0">
              <a:latin typeface="MS Mincho" pitchFamily="49" charset="-128"/>
              <a:ea typeface="MS Mincho" pitchFamily="49" charset="-128"/>
            </a:endParaRPr>
          </a:p>
          <a:p>
            <a:pPr>
              <a:lnSpc>
                <a:spcPct val="150000"/>
              </a:lnSpc>
              <a:buNone/>
            </a:pPr>
            <a:r>
              <a:rPr lang="ja-JP" altLang="en-US" sz="2000" b="1" dirty="0" smtClean="0">
                <a:solidFill>
                  <a:srgbClr val="0070C0"/>
                </a:solidFill>
                <a:latin typeface="MS Mincho" pitchFamily="49" charset="-128"/>
                <a:ea typeface="MS Mincho" pitchFamily="49" charset="-128"/>
              </a:rPr>
              <a:t>例：</a:t>
            </a:r>
            <a:endParaRPr lang="en-US" altLang="ja-JP" sz="2000" b="1" dirty="0" smtClean="0">
              <a:solidFill>
                <a:srgbClr val="0070C0"/>
              </a:solidFill>
              <a:latin typeface="MS Mincho" pitchFamily="49" charset="-128"/>
              <a:ea typeface="MS Mincho" pitchFamily="49" charset="-128"/>
            </a:endParaRPr>
          </a:p>
          <a:p>
            <a:pPr>
              <a:lnSpc>
                <a:spcPct val="150000"/>
              </a:lnSpc>
              <a:buNone/>
            </a:pPr>
            <a:r>
              <a:rPr lang="zh-CN" altLang="en-US" sz="2000" dirty="0" smtClean="0">
                <a:latin typeface="MS Mincho" pitchFamily="49" charset="-128"/>
                <a:ea typeface="MS Mincho" pitchFamily="49" charset="-128"/>
              </a:rPr>
              <a:t>　</a:t>
            </a:r>
            <a:r>
              <a:rPr lang="ja-JP" altLang="en-US" sz="2000" dirty="0" smtClean="0">
                <a:latin typeface="MS Mincho" pitchFamily="49" charset="-128"/>
                <a:ea typeface="MS Mincho" pitchFamily="49" charset="-128"/>
              </a:rPr>
              <a:t>箱の中にペンや消しゴムなどがあります。</a:t>
            </a:r>
            <a:r>
              <a:rPr lang="zh-CN" altLang="en-US" sz="2000" dirty="0" smtClean="0">
                <a:latin typeface="+mn-ea"/>
                <a:ea typeface="+mn-ea"/>
              </a:rPr>
              <a:t>（箱子里有钢笔、橡皮之类的东西。）</a:t>
            </a:r>
            <a:endParaRPr lang="en-US" altLang="ja-JP" sz="2000" dirty="0" smtClean="0">
              <a:latin typeface="+mn-ea"/>
              <a:ea typeface="+mn-ea"/>
            </a:endParaRPr>
          </a:p>
          <a:p>
            <a:pPr>
              <a:lnSpc>
                <a:spcPct val="150000"/>
              </a:lnSpc>
              <a:buNone/>
            </a:pPr>
            <a:r>
              <a:rPr lang="ja-JP" altLang="en-US" sz="2000" dirty="0" smtClean="0">
                <a:latin typeface="+mn-ea"/>
                <a:ea typeface="+mn-ea"/>
              </a:rPr>
              <a:t>　</a:t>
            </a:r>
            <a:r>
              <a:rPr lang="ja-JP" altLang="en-US" sz="2000" dirty="0" smtClean="0">
                <a:latin typeface="MS Mincho" pitchFamily="49" charset="-128"/>
                <a:ea typeface="MS Mincho" pitchFamily="49" charset="-128"/>
              </a:rPr>
              <a:t>会議室に王さんや李さんなどがいます。</a:t>
            </a:r>
            <a:r>
              <a:rPr lang="zh-CN" altLang="en-US" sz="2000" dirty="0" smtClean="0">
                <a:latin typeface="+mn-ea"/>
                <a:ea typeface="+mn-ea"/>
              </a:rPr>
              <a:t>（会议室有小王、小李等人。）</a:t>
            </a:r>
            <a:endParaRPr lang="zh-CN" altLang="en-US" sz="2000" dirty="0">
              <a:latin typeface="+mn-ea"/>
              <a:ea typeface="+mn-ea"/>
            </a:endParaRPr>
          </a:p>
        </p:txBody>
      </p:sp>
      <p:pic>
        <p:nvPicPr>
          <p:cNvPr id="11" name="図 10" descr="1.png"/>
          <p:cNvPicPr>
            <a:picLocks noChangeAspect="1"/>
          </p:cNvPicPr>
          <p:nvPr/>
        </p:nvPicPr>
        <p:blipFill>
          <a:blip r:embed="rId2" cstate="print"/>
          <a:stretch>
            <a:fillRect/>
          </a:stretch>
        </p:blipFill>
        <p:spPr>
          <a:xfrm>
            <a:off x="1526522" y="1077574"/>
            <a:ext cx="943107" cy="457264"/>
          </a:xfrm>
          <a:prstGeom prst="rect">
            <a:avLst/>
          </a:prstGeom>
        </p:spPr>
      </p:pic>
      <p:sp>
        <p:nvSpPr>
          <p:cNvPr id="13" name="TextBox 12"/>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 calcmode="lin" valueType="num">
                                      <p:cBhvr additive="base">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会話３</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grpSp>
        <p:nvGrpSpPr>
          <p:cNvPr id="2" name="Group 3"/>
          <p:cNvGrpSpPr>
            <a:grpSpLocks/>
          </p:cNvGrpSpPr>
          <p:nvPr/>
        </p:nvGrpSpPr>
        <p:grpSpPr bwMode="auto">
          <a:xfrm>
            <a:off x="4692650" y="1773238"/>
            <a:ext cx="3989388" cy="3746500"/>
            <a:chOff x="0" y="0"/>
            <a:chExt cx="3990109" cy="3746114"/>
          </a:xfrm>
        </p:grpSpPr>
        <p:sp>
          <p:nvSpPr>
            <p:cNvPr id="20485" name="Rectangle 5"/>
            <p:cNvSpPr>
              <a:spLocks noChangeArrowheads="1"/>
            </p:cNvSpPr>
            <p:nvPr/>
          </p:nvSpPr>
          <p:spPr bwMode="auto">
            <a:xfrm rot="-840000">
              <a:off x="3757516" y="1702810"/>
              <a:ext cx="908627" cy="598456"/>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铁板烧</a:t>
              </a:r>
            </a:p>
          </p:txBody>
        </p:sp>
        <p:sp>
          <p:nvSpPr>
            <p:cNvPr id="20486" name="Rectangle 7"/>
            <p:cNvSpPr>
              <a:spLocks noChangeArrowheads="1"/>
            </p:cNvSpPr>
            <p:nvPr/>
          </p:nvSpPr>
          <p:spPr bwMode="auto">
            <a:xfrm rot="-840000">
              <a:off x="3236776" y="2610296"/>
              <a:ext cx="1211503" cy="555709"/>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大雄</a:t>
              </a:r>
            </a:p>
          </p:txBody>
        </p:sp>
        <p:sp>
          <p:nvSpPr>
            <p:cNvPr id="20487" name="Rectangle 9"/>
            <p:cNvSpPr>
              <a:spLocks noChangeArrowheads="1"/>
            </p:cNvSpPr>
            <p:nvPr/>
          </p:nvSpPr>
          <p:spPr bwMode="auto">
            <a:xfrm rot="-840000">
              <a:off x="1198611" y="1570713"/>
              <a:ext cx="2101857" cy="1289270"/>
            </a:xfrm>
            <a:prstGeom prst="rect">
              <a:avLst/>
            </a:prstGeom>
            <a:noFill/>
            <a:ln w="9525">
              <a:noFill/>
              <a:miter lim="800000"/>
              <a:headEnd/>
              <a:tailEnd/>
            </a:ln>
          </p:spPr>
          <p:txBody>
            <a:bodyPr lIns="83820" tIns="83820" rIns="83820" bIns="83820" anchor="ctr"/>
            <a:lstStyle/>
            <a:p>
              <a:pPr algn="ctr">
                <a:lnSpc>
                  <a:spcPct val="90000"/>
                </a:lnSpc>
                <a:spcAft>
                  <a:spcPct val="35000"/>
                </a:spcAft>
              </a:pPr>
              <a:r>
                <a:rPr lang="zh-CN" altLang="en-US" sz="6600">
                  <a:solidFill>
                    <a:srgbClr val="FFFFFF"/>
                  </a:solidFill>
                  <a:latin typeface="宋体" pitchFamily="2" charset="-122"/>
                  <a:sym typeface="宋体" pitchFamily="2" charset="-122"/>
                </a:rPr>
                <a:t>老鼠</a:t>
              </a:r>
            </a:p>
          </p:txBody>
        </p:sp>
      </p:grpSp>
      <p:sp>
        <p:nvSpPr>
          <p:cNvPr id="8" name="TextBox 7"/>
          <p:cNvSpPr txBox="1"/>
          <p:nvPr/>
        </p:nvSpPr>
        <p:spPr>
          <a:xfrm>
            <a:off x="1765738" y="1529255"/>
            <a:ext cx="9049407"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日本語に訳しましょう</a:t>
            </a:r>
            <a:endParaRPr lang="en-US" altLang="ja-JP" sz="2000" b="1" dirty="0" smtClean="0">
              <a:solidFill>
                <a:srgbClr val="0070C0"/>
              </a:solidFill>
              <a:latin typeface="MS Mincho" pitchFamily="49" charset="-128"/>
              <a:ea typeface="MS Mincho" pitchFamily="49" charset="-128"/>
            </a:endParaRPr>
          </a:p>
        </p:txBody>
      </p:sp>
      <p:sp>
        <p:nvSpPr>
          <p:cNvPr id="9" name="正方形/長方形 8"/>
          <p:cNvSpPr/>
          <p:nvPr/>
        </p:nvSpPr>
        <p:spPr>
          <a:xfrm>
            <a:off x="1815921" y="1944710"/>
            <a:ext cx="8139448" cy="3785652"/>
          </a:xfrm>
          <a:prstGeom prst="rect">
            <a:avLst/>
          </a:prstGeom>
        </p:spPr>
        <p:txBody>
          <a:bodyPr wrap="square">
            <a:spAutoFit/>
          </a:bodyPr>
          <a:lstStyle/>
          <a:p>
            <a:pPr>
              <a:lnSpc>
                <a:spcPct val="150000"/>
              </a:lnSpc>
            </a:pPr>
            <a:r>
              <a:rPr lang="zh-CN" altLang="en-US" sz="2000" dirty="0" smtClean="0">
                <a:latin typeface="+mn-ea"/>
                <a:ea typeface="+mn-ea"/>
              </a:rPr>
              <a:t>桌子上有杂志呀报纸等。</a:t>
            </a:r>
            <a:endParaRPr lang="en-US" altLang="zh-CN" sz="2000" dirty="0" smtClean="0">
              <a:latin typeface="+mn-ea"/>
              <a:ea typeface="+mn-ea"/>
            </a:endParaRPr>
          </a:p>
          <a:p>
            <a:pPr>
              <a:lnSpc>
                <a:spcPct val="150000"/>
              </a:lnSpc>
            </a:pPr>
            <a:r>
              <a:rPr lang="ja-JP" altLang="en-US" sz="2000" dirty="0" smtClean="0">
                <a:solidFill>
                  <a:srgbClr val="FF0000"/>
                </a:solidFill>
                <a:latin typeface="MS Mincho" pitchFamily="49" charset="-128"/>
                <a:ea typeface="MS Mincho" pitchFamily="49" charset="-128"/>
              </a:rPr>
              <a:t>机の上に雑誌や新聞などがあります。</a:t>
            </a:r>
            <a:endParaRPr lang="en-US" altLang="zh-CN" sz="2000" dirty="0" smtClean="0">
              <a:latin typeface="+mn-ea"/>
              <a:ea typeface="+mn-ea"/>
            </a:endParaRPr>
          </a:p>
          <a:p>
            <a:pPr>
              <a:lnSpc>
                <a:spcPct val="150000"/>
              </a:lnSpc>
            </a:pPr>
            <a:r>
              <a:rPr lang="zh-CN" altLang="en-US" sz="2000" dirty="0" smtClean="0">
                <a:latin typeface="+mn-ea"/>
                <a:ea typeface="+mn-ea"/>
              </a:rPr>
              <a:t>抽屉里有照片等。</a:t>
            </a:r>
            <a:endParaRPr lang="en-US" altLang="zh-CN" sz="2000" dirty="0" smtClean="0">
              <a:latin typeface="+mn-ea"/>
              <a:ea typeface="+mn-ea"/>
            </a:endParaRPr>
          </a:p>
          <a:p>
            <a:pPr>
              <a:lnSpc>
                <a:spcPct val="150000"/>
              </a:lnSpc>
            </a:pPr>
            <a:r>
              <a:rPr lang="ja-JP" altLang="en-US" sz="2000" dirty="0" smtClean="0">
                <a:solidFill>
                  <a:srgbClr val="FF0000"/>
                </a:solidFill>
                <a:latin typeface="MS Mincho" pitchFamily="49" charset="-128"/>
                <a:ea typeface="MS Mincho" pitchFamily="49" charset="-128"/>
              </a:rPr>
              <a:t>引き出しの中に写真などがあります。</a:t>
            </a:r>
            <a:endParaRPr lang="en-US" altLang="zh-CN" sz="2000" dirty="0" smtClean="0">
              <a:latin typeface="MS Mincho" pitchFamily="49" charset="-128"/>
              <a:ea typeface="MS Mincho" pitchFamily="49" charset="-128"/>
            </a:endParaRPr>
          </a:p>
          <a:p>
            <a:pPr>
              <a:lnSpc>
                <a:spcPct val="150000"/>
              </a:lnSpc>
            </a:pPr>
            <a:r>
              <a:rPr lang="zh-CN" altLang="en-US" sz="2000" dirty="0" smtClean="0">
                <a:latin typeface="+mn-ea"/>
                <a:ea typeface="+mn-ea"/>
              </a:rPr>
              <a:t>学校附近有银行呀邮局等。</a:t>
            </a:r>
            <a:endParaRPr lang="en-US" altLang="zh-CN" sz="2000" dirty="0" smtClean="0">
              <a:latin typeface="+mn-ea"/>
              <a:ea typeface="+mn-ea"/>
            </a:endParaRPr>
          </a:p>
          <a:p>
            <a:pPr>
              <a:lnSpc>
                <a:spcPct val="150000"/>
              </a:lnSpc>
            </a:pPr>
            <a:r>
              <a:rPr lang="ja-JP" altLang="en-US" sz="2000" dirty="0" smtClean="0">
                <a:solidFill>
                  <a:srgbClr val="FF0000"/>
                </a:solidFill>
                <a:latin typeface="MS Mincho" pitchFamily="49" charset="-128"/>
                <a:ea typeface="MS Mincho" pitchFamily="49" charset="-128"/>
              </a:rPr>
              <a:t>学校の近くに銀行や郵便局があります。</a:t>
            </a:r>
            <a:endParaRPr lang="en-US" altLang="zh-CN" sz="2000" dirty="0" smtClean="0">
              <a:latin typeface="MS Mincho" pitchFamily="49" charset="-128"/>
              <a:ea typeface="MS Mincho" pitchFamily="49" charset="-128"/>
            </a:endParaRPr>
          </a:p>
          <a:p>
            <a:pPr>
              <a:lnSpc>
                <a:spcPct val="150000"/>
              </a:lnSpc>
            </a:pPr>
            <a:r>
              <a:rPr lang="zh-CN" altLang="en-US" sz="2000" dirty="0" smtClean="0">
                <a:latin typeface="+mn-ea"/>
                <a:ea typeface="+mn-ea"/>
              </a:rPr>
              <a:t>教室里有田中先生等人。</a:t>
            </a:r>
            <a:endParaRPr lang="en-US" altLang="zh-CN" sz="2000" dirty="0" smtClean="0">
              <a:latin typeface="+mn-ea"/>
              <a:ea typeface="+mn-ea"/>
            </a:endParaRPr>
          </a:p>
          <a:p>
            <a:pPr>
              <a:lnSpc>
                <a:spcPct val="150000"/>
              </a:lnSpc>
            </a:pPr>
            <a:r>
              <a:rPr lang="ja-JP" altLang="en-US" sz="2000" dirty="0" smtClean="0">
                <a:solidFill>
                  <a:srgbClr val="FF0000"/>
                </a:solidFill>
                <a:latin typeface="MS Mincho" pitchFamily="49" charset="-128"/>
                <a:ea typeface="MS Mincho" pitchFamily="49" charset="-128"/>
              </a:rPr>
              <a:t>教室に田中さんなどがいます。</a:t>
            </a:r>
            <a:endParaRPr lang="en-US" altLang="zh-CN" sz="2000" dirty="0" smtClean="0">
              <a:solidFill>
                <a:srgbClr val="FF0000"/>
              </a:solidFill>
              <a:latin typeface="MS Mincho" pitchFamily="49" charset="-128"/>
              <a:ea typeface="MS Mincho" pitchFamily="49" charset="-128"/>
            </a:endParaRPr>
          </a:p>
        </p:txBody>
      </p:sp>
      <p:pic>
        <p:nvPicPr>
          <p:cNvPr id="13" name="图片 7"/>
          <p:cNvPicPr>
            <a:picLocks noChangeAspect="1" noChangeArrowheads="1"/>
          </p:cNvPicPr>
          <p:nvPr/>
        </p:nvPicPr>
        <p:blipFill>
          <a:blip r:embed="rId2" cstate="print"/>
          <a:srcRect/>
          <a:stretch>
            <a:fillRect/>
          </a:stretch>
        </p:blipFill>
        <p:spPr bwMode="auto">
          <a:xfrm>
            <a:off x="1265234" y="1416817"/>
            <a:ext cx="547821" cy="657063"/>
          </a:xfrm>
          <a:prstGeom prst="rect">
            <a:avLst/>
          </a:prstGeom>
          <a:noFill/>
          <a:ln w="9525">
            <a:noFill/>
            <a:miter lim="800000"/>
            <a:headEnd/>
            <a:tailEnd/>
          </a:ln>
        </p:spPr>
      </p:pic>
      <p:grpSp>
        <p:nvGrpSpPr>
          <p:cNvPr id="14" name="组合 8"/>
          <p:cNvGrpSpPr/>
          <p:nvPr/>
        </p:nvGrpSpPr>
        <p:grpSpPr>
          <a:xfrm>
            <a:off x="10450860" y="5050883"/>
            <a:ext cx="1202165" cy="1026532"/>
            <a:chOff x="10450860" y="5050883"/>
            <a:chExt cx="1202165" cy="1026532"/>
          </a:xfrm>
        </p:grpSpPr>
        <p:pic>
          <p:nvPicPr>
            <p:cNvPr id="15" name="图片 3"/>
            <p:cNvPicPr>
              <a:picLocks noChangeAspect="1" noChangeArrowheads="1"/>
            </p:cNvPicPr>
            <p:nvPr/>
          </p:nvPicPr>
          <p:blipFill>
            <a:blip r:embed="rId3" cstate="print"/>
            <a:srcRect/>
            <a:stretch>
              <a:fillRect/>
            </a:stretch>
          </p:blipFill>
          <p:spPr bwMode="auto">
            <a:xfrm>
              <a:off x="10450860" y="5050883"/>
              <a:ext cx="1081421" cy="1026532"/>
            </a:xfrm>
            <a:prstGeom prst="rect">
              <a:avLst/>
            </a:prstGeom>
            <a:noFill/>
            <a:ln w="9525">
              <a:noFill/>
              <a:miter lim="800000"/>
              <a:headEnd/>
              <a:tailEnd/>
            </a:ln>
          </p:spPr>
        </p:pic>
        <p:sp>
          <p:nvSpPr>
            <p:cNvPr id="16" name="TextBox 10">
              <a:hlinkClick r:id="rId4" action="ppaction://hlinksldjump"/>
            </p:cNvPr>
            <p:cNvSpPr txBox="1"/>
            <p:nvPr/>
          </p:nvSpPr>
          <p:spPr>
            <a:xfrm>
              <a:off x="10593659" y="5430644"/>
              <a:ext cx="1059366" cy="307777"/>
            </a:xfrm>
            <a:prstGeom prst="rect">
              <a:avLst/>
            </a:prstGeom>
            <a:noFill/>
          </p:spPr>
          <p:txBody>
            <a:bodyPr wrap="square" rtlCol="0">
              <a:spAutoFit/>
            </a:bodyPr>
            <a:lstStyle/>
            <a:p>
              <a:r>
                <a:rPr lang="ja-JP" altLang="en-US" sz="1000" dirty="0" smtClean="0">
                  <a:solidFill>
                    <a:schemeClr val="bg1"/>
                  </a:solidFill>
                  <a:latin typeface="MS Mincho" pitchFamily="49" charset="-128"/>
                  <a:ea typeface="MS Mincho" pitchFamily="49" charset="-128"/>
                </a:rPr>
                <a:t>　</a:t>
              </a:r>
              <a:r>
                <a:rPr lang="ja-JP" altLang="en-US" sz="1400" dirty="0" smtClean="0">
                  <a:solidFill>
                    <a:schemeClr val="bg1"/>
                  </a:solidFill>
                  <a:latin typeface="MS Mincho" pitchFamily="49" charset="-128"/>
                  <a:ea typeface="MS Mincho" pitchFamily="49" charset="-128"/>
                </a:rPr>
                <a:t>戻り</a:t>
              </a:r>
              <a:endParaRPr lang="zh-CN" altLang="en-US" sz="1400" dirty="0">
                <a:solidFill>
                  <a:schemeClr val="bg1"/>
                </a:solidFill>
                <a:latin typeface="MS Mincho" pitchFamily="49" charset="-128"/>
                <a:ea typeface="MS Mincho" pitchFamily="49" charset="-128"/>
              </a:endParaRPr>
            </a:p>
          </p:txBody>
        </p:sp>
      </p:grpSp>
      <p:sp>
        <p:nvSpPr>
          <p:cNvPr id="17" name="TextBox 16"/>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会話３</a:t>
            </a:r>
            <a:r>
              <a:rPr lang="ja-JP" altLang="en-US" sz="2800" b="1" dirty="0" smtClean="0">
                <a:solidFill>
                  <a:srgbClr val="FFFFFF"/>
                </a:solidFill>
                <a:latin typeface="Adobe 黑体 Std R" pitchFamily="2" charset="-122"/>
                <a:ea typeface="Adobe 黑体 Std R" pitchFamily="2" charset="-122"/>
                <a:sym typeface="Adobe 黑体 Std R" pitchFamily="2" charset="-122"/>
              </a:rPr>
              <a:t>（重要表現）</a:t>
            </a:r>
            <a:endParaRPr lang="zh-CN" altLang="en-US" sz="2800" b="1" dirty="0">
              <a:solidFill>
                <a:schemeClr val="bg1"/>
              </a:solidFill>
              <a:latin typeface="MS Mincho" pitchFamily="49" charset="-128"/>
              <a:ea typeface="MS Mincho" pitchFamily="49" charset="-128"/>
              <a:sym typeface="Adobe 黑体 Std R" pitchFamily="2" charset="-122"/>
            </a:endParaRPr>
          </a:p>
        </p:txBody>
      </p:sp>
      <p:grpSp>
        <p:nvGrpSpPr>
          <p:cNvPr id="2" name="Group 3"/>
          <p:cNvGrpSpPr>
            <a:grpSpLocks/>
          </p:cNvGrpSpPr>
          <p:nvPr/>
        </p:nvGrpSpPr>
        <p:grpSpPr bwMode="auto">
          <a:xfrm>
            <a:off x="4692650" y="1773238"/>
            <a:ext cx="3989388" cy="3746500"/>
            <a:chOff x="0" y="0"/>
            <a:chExt cx="3990109" cy="3746114"/>
          </a:xfrm>
        </p:grpSpPr>
        <p:sp>
          <p:nvSpPr>
            <p:cNvPr id="20485" name="Rectangle 5"/>
            <p:cNvSpPr>
              <a:spLocks noChangeArrowheads="1"/>
            </p:cNvSpPr>
            <p:nvPr/>
          </p:nvSpPr>
          <p:spPr bwMode="auto">
            <a:xfrm rot="-840000">
              <a:off x="3757516" y="1702810"/>
              <a:ext cx="908627" cy="598456"/>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铁板烧</a:t>
              </a:r>
            </a:p>
          </p:txBody>
        </p:sp>
        <p:sp>
          <p:nvSpPr>
            <p:cNvPr id="20486" name="Rectangle 7"/>
            <p:cNvSpPr>
              <a:spLocks noChangeArrowheads="1"/>
            </p:cNvSpPr>
            <p:nvPr/>
          </p:nvSpPr>
          <p:spPr bwMode="auto">
            <a:xfrm rot="-840000">
              <a:off x="3236776" y="2610296"/>
              <a:ext cx="1211503" cy="555709"/>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大雄</a:t>
              </a:r>
            </a:p>
          </p:txBody>
        </p:sp>
        <p:sp>
          <p:nvSpPr>
            <p:cNvPr id="20487" name="Rectangle 9"/>
            <p:cNvSpPr>
              <a:spLocks noChangeArrowheads="1"/>
            </p:cNvSpPr>
            <p:nvPr/>
          </p:nvSpPr>
          <p:spPr bwMode="auto">
            <a:xfrm rot="-840000">
              <a:off x="1198611" y="1570713"/>
              <a:ext cx="2101857" cy="1289270"/>
            </a:xfrm>
            <a:prstGeom prst="rect">
              <a:avLst/>
            </a:prstGeom>
            <a:noFill/>
            <a:ln w="9525">
              <a:noFill/>
              <a:miter lim="800000"/>
              <a:headEnd/>
              <a:tailEnd/>
            </a:ln>
          </p:spPr>
          <p:txBody>
            <a:bodyPr lIns="83820" tIns="83820" rIns="83820" bIns="83820" anchor="ctr"/>
            <a:lstStyle/>
            <a:p>
              <a:pPr algn="ctr">
                <a:lnSpc>
                  <a:spcPct val="90000"/>
                </a:lnSpc>
                <a:spcAft>
                  <a:spcPct val="35000"/>
                </a:spcAft>
              </a:pPr>
              <a:r>
                <a:rPr lang="zh-CN" altLang="en-US" sz="6600">
                  <a:solidFill>
                    <a:srgbClr val="FFFFFF"/>
                  </a:solidFill>
                  <a:latin typeface="宋体" pitchFamily="2" charset="-122"/>
                  <a:sym typeface="宋体" pitchFamily="2" charset="-122"/>
                </a:rPr>
                <a:t>老鼠</a:t>
              </a:r>
            </a:p>
          </p:txBody>
        </p:sp>
      </p:grpSp>
      <p:sp>
        <p:nvSpPr>
          <p:cNvPr id="8" name="TextBox 7"/>
          <p:cNvSpPr txBox="1"/>
          <p:nvPr/>
        </p:nvSpPr>
        <p:spPr>
          <a:xfrm>
            <a:off x="2061952" y="1503497"/>
            <a:ext cx="9049407" cy="5478423"/>
          </a:xfrm>
          <a:prstGeom prst="rect">
            <a:avLst/>
          </a:prstGeom>
          <a:noFill/>
        </p:spPr>
        <p:txBody>
          <a:bodyPr wrap="square" rtlCol="0">
            <a:spAutoFit/>
          </a:bodyPr>
          <a:lstStyle/>
          <a:p>
            <a:pPr>
              <a:lnSpc>
                <a:spcPct val="150000"/>
              </a:lnSpc>
            </a:pPr>
            <a:r>
              <a:rPr lang="ja-JP" altLang="en-US" sz="2000" b="1" dirty="0" smtClean="0">
                <a:solidFill>
                  <a:srgbClr val="0070C0"/>
                </a:solidFill>
                <a:latin typeface="MS Mincho" pitchFamily="49" charset="-128"/>
                <a:ea typeface="MS Mincho" pitchFamily="49" charset="-128"/>
              </a:rPr>
              <a:t>１　駅の近くに大きい本屋はありますか。</a:t>
            </a:r>
            <a:endParaRPr lang="en-US" altLang="ja-JP" sz="2000" b="1" dirty="0" smtClean="0">
              <a:solidFill>
                <a:srgbClr val="0070C0"/>
              </a:solidFill>
              <a:latin typeface="MS Mincho" pitchFamily="49" charset="-128"/>
              <a:ea typeface="MS Mincho" pitchFamily="49" charset="-128"/>
            </a:endParaRPr>
          </a:p>
          <a:p>
            <a:pPr>
              <a:lnSpc>
                <a:spcPct val="150000"/>
              </a:lnSpc>
            </a:pPr>
            <a:r>
              <a:rPr lang="ja-JP" altLang="en-US" sz="2000" dirty="0" smtClean="0"/>
              <a:t>　　「</a:t>
            </a:r>
            <a:r>
              <a:rPr lang="ja-JP" altLang="en-US" sz="2000" dirty="0" smtClean="0">
                <a:latin typeface="MS Mincho" pitchFamily="49" charset="-128"/>
                <a:ea typeface="MS Mincho" pitchFamily="49" charset="-128"/>
              </a:rPr>
              <a:t>～に～はありますか（いますか）</a:t>
            </a:r>
            <a:r>
              <a:rPr lang="ja-JP" altLang="en-US" sz="2000" dirty="0" smtClean="0"/>
              <a:t>」</a:t>
            </a:r>
            <a:r>
              <a:rPr lang="zh-CN" altLang="en-US" sz="2000" dirty="0" smtClean="0"/>
              <a:t>“在～有～吗？”在陈述句里，一般用</a:t>
            </a:r>
            <a:r>
              <a:rPr lang="ja-JP" altLang="en-US" sz="2000" dirty="0" smtClean="0"/>
              <a:t>「</a:t>
            </a:r>
            <a:r>
              <a:rPr lang="ja-JP" altLang="en-US" sz="2000" dirty="0" smtClean="0">
                <a:latin typeface="MS Mincho" pitchFamily="49" charset="-128"/>
                <a:ea typeface="MS Mincho" pitchFamily="49" charset="-128"/>
              </a:rPr>
              <a:t>～に～があります（います）</a:t>
            </a:r>
            <a:r>
              <a:rPr lang="ja-JP" altLang="en-US" sz="2000" dirty="0" smtClean="0"/>
              <a:t>」。</a:t>
            </a:r>
            <a:r>
              <a:rPr lang="zh-CN" altLang="en-US" sz="2000" dirty="0" smtClean="0"/>
              <a:t>但是在一般疑问句中往往不用</a:t>
            </a:r>
            <a:r>
              <a:rPr lang="ja-JP" altLang="en-US" sz="2000" dirty="0" smtClean="0"/>
              <a:t>「が」</a:t>
            </a:r>
            <a:r>
              <a:rPr lang="zh-CN" altLang="en-US" sz="2000" dirty="0" smtClean="0"/>
              <a:t>而用</a:t>
            </a:r>
            <a:r>
              <a:rPr lang="ja-JP" altLang="en-US" sz="2000" dirty="0" smtClean="0"/>
              <a:t>「は」</a:t>
            </a:r>
            <a:r>
              <a:rPr lang="zh-CN" altLang="en-US" sz="2000" dirty="0" smtClean="0"/>
              <a:t>。</a:t>
            </a:r>
            <a:r>
              <a:rPr lang="zh-CN" altLang="en-US" sz="2000" dirty="0" smtClean="0">
                <a:latin typeface="+mn-ea"/>
                <a:ea typeface="+mn-ea"/>
              </a:rPr>
              <a:t>请注意这样的用法。</a:t>
            </a:r>
            <a:endParaRPr lang="en-US" altLang="zh-CN" sz="2000" dirty="0" smtClean="0">
              <a:latin typeface="+mn-ea"/>
              <a:ea typeface="+mn-ea"/>
            </a:endParaRPr>
          </a:p>
          <a:p>
            <a:pPr>
              <a:lnSpc>
                <a:spcPct val="150000"/>
              </a:lnSpc>
            </a:pPr>
            <a:endParaRPr lang="en-US" altLang="zh-CN" sz="2000" dirty="0" smtClean="0"/>
          </a:p>
          <a:p>
            <a:pPr>
              <a:lnSpc>
                <a:spcPct val="150000"/>
              </a:lnSpc>
            </a:pPr>
            <a:r>
              <a:rPr lang="en-US" altLang="zh-CN" sz="2000" b="1" dirty="0" smtClean="0">
                <a:solidFill>
                  <a:srgbClr val="0070C0"/>
                </a:solidFill>
                <a:latin typeface="MS Mincho" pitchFamily="49" charset="-128"/>
                <a:ea typeface="MS Mincho" pitchFamily="49" charset="-128"/>
              </a:rPr>
              <a:t> </a:t>
            </a:r>
            <a:r>
              <a:rPr lang="ja-JP" altLang="en-US" sz="2000" b="1" dirty="0" smtClean="0">
                <a:solidFill>
                  <a:srgbClr val="0070C0"/>
                </a:solidFill>
                <a:latin typeface="MS Mincho" pitchFamily="49" charset="-128"/>
                <a:ea typeface="MS Mincho" pitchFamily="49" charset="-128"/>
              </a:rPr>
              <a:t>例：</a:t>
            </a:r>
            <a:endParaRPr lang="en-US" altLang="ja-JP" sz="2000" b="1" dirty="0" smtClean="0">
              <a:solidFill>
                <a:srgbClr val="0070C0"/>
              </a:solidFill>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このビルに自動販売機はありますか。</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－－はい、あります。二階にあります。</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王さんの大学に日本人の先生はいますか。</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－－はい、います。</a:t>
            </a:r>
            <a:endParaRPr lang="en-US" altLang="ja-JP" sz="2000" dirty="0" smtClean="0">
              <a:latin typeface="MS Mincho" pitchFamily="49" charset="-128"/>
              <a:ea typeface="MS Mincho" pitchFamily="49" charset="-128"/>
            </a:endParaRPr>
          </a:p>
          <a:p>
            <a:pPr>
              <a:lnSpc>
                <a:spcPct val="150000"/>
              </a:lnSpc>
            </a:pPr>
            <a:r>
              <a:rPr lang="ja-JP" altLang="en-US" sz="2000" dirty="0" smtClean="0"/>
              <a:t>　　</a:t>
            </a:r>
            <a:endParaRPr lang="en-US" altLang="ja-JP" sz="2000" dirty="0" smtClean="0"/>
          </a:p>
          <a:p>
            <a:r>
              <a:rPr lang="ja-JP" altLang="en-US" sz="2000" dirty="0" smtClean="0"/>
              <a:t>　　</a:t>
            </a:r>
            <a:endParaRPr lang="zh-CN" altLang="en-US" sz="2000" dirty="0"/>
          </a:p>
        </p:txBody>
      </p:sp>
      <p:pic>
        <p:nvPicPr>
          <p:cNvPr id="13" name="図 12" descr="1.png"/>
          <p:cNvPicPr>
            <a:picLocks noChangeAspect="1"/>
          </p:cNvPicPr>
          <p:nvPr/>
        </p:nvPicPr>
        <p:blipFill>
          <a:blip r:embed="rId2" cstate="print"/>
          <a:stretch>
            <a:fillRect/>
          </a:stretch>
        </p:blipFill>
        <p:spPr>
          <a:xfrm>
            <a:off x="1258508" y="1487477"/>
            <a:ext cx="943107" cy="457264"/>
          </a:xfrm>
          <a:prstGeom prst="rect">
            <a:avLst/>
          </a:prstGeom>
        </p:spPr>
      </p:pic>
      <p:sp>
        <p:nvSpPr>
          <p:cNvPr id="12" name="TextBox 11"/>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calcmode="lin" valueType="num">
                                      <p:cBhvr additive="base">
                                        <p:cTn id="2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 calcmode="lin" valueType="num">
                                      <p:cBhvr additive="base">
                                        <p:cTn id="2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dirty="0">
              <a:solidFill>
                <a:schemeClr val="tx1"/>
              </a:solidFill>
            </a:endParaRPr>
          </a:p>
        </p:txBody>
      </p:sp>
      <p:sp>
        <p:nvSpPr>
          <p:cNvPr id="9" name="正方形/長方形 8"/>
          <p:cNvSpPr/>
          <p:nvPr/>
        </p:nvSpPr>
        <p:spPr>
          <a:xfrm>
            <a:off x="4505849" y="1789816"/>
            <a:ext cx="2949845" cy="707886"/>
          </a:xfrm>
          <a:prstGeom prst="rect">
            <a:avLst/>
          </a:prstGeom>
          <a:noFill/>
        </p:spPr>
        <p:txBody>
          <a:bodyPr wrap="none" lIns="91440" tIns="45720" rIns="91440" bIns="45720">
            <a:spAutoFit/>
          </a:bodyPr>
          <a:lstStyle/>
          <a:p>
            <a:pPr algn="ctr"/>
            <a:r>
              <a:rPr lang="ja-JP" altLang="en-U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S Mincho" pitchFamily="49" charset="-128"/>
                <a:ea typeface="MS Mincho" pitchFamily="49" charset="-128"/>
              </a:rPr>
              <a:t>総合テスト</a:t>
            </a:r>
            <a:endParaRPr lang="zh-CN" alt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S Mincho" pitchFamily="49" charset="-128"/>
              <a:ea typeface="MS Mincho" pitchFamily="49" charset="-128"/>
            </a:endParaRPr>
          </a:p>
        </p:txBody>
      </p:sp>
      <p:sp>
        <p:nvSpPr>
          <p:cNvPr id="10" name="正方形/長方形 9"/>
          <p:cNvSpPr/>
          <p:nvPr/>
        </p:nvSpPr>
        <p:spPr>
          <a:xfrm>
            <a:off x="4957707" y="3244334"/>
            <a:ext cx="2276585" cy="369332"/>
          </a:xfrm>
          <a:prstGeom prst="rect">
            <a:avLst/>
          </a:prstGeom>
        </p:spPr>
        <p:txBody>
          <a:bodyPr wrap="none">
            <a:spAutoFit/>
          </a:bodyPr>
          <a:lstStyle/>
          <a:p>
            <a:r>
              <a:rPr lang="ja-JP" altLang="en-US" b="1" dirty="0" smtClean="0">
                <a:solidFill>
                  <a:schemeClr val="bg1"/>
                </a:solidFill>
                <a:latin typeface="MS Mincho" pitchFamily="49" charset="-128"/>
                <a:ea typeface="MS Mincho" pitchFamily="49" charset="-128"/>
                <a:sym typeface="Adobe 黑体 Std R" pitchFamily="2" charset="-122"/>
              </a:rPr>
              <a:t>会話４</a:t>
            </a:r>
            <a:r>
              <a:rPr lang="ja-JP" altLang="en-US" b="1" dirty="0" smtClean="0">
                <a:solidFill>
                  <a:srgbClr val="FFFFFF"/>
                </a:solidFill>
                <a:latin typeface="Adobe 黑体 Std R" pitchFamily="2" charset="-122"/>
                <a:ea typeface="Adobe 黑体 Std R" pitchFamily="2" charset="-122"/>
                <a:sym typeface="Adobe 黑体 Std R" pitchFamily="2" charset="-122"/>
              </a:rPr>
              <a:t>（重要表現）</a:t>
            </a:r>
            <a:endParaRPr lang="zh-CN" altLang="en-US" b="1" dirty="0">
              <a:solidFill>
                <a:schemeClr val="bg1"/>
              </a:solidFill>
              <a:latin typeface="MS Mincho" pitchFamily="49" charset="-128"/>
              <a:ea typeface="MS Mincho" pitchFamily="49" charset="-128"/>
              <a:sym typeface="Adobe 黑体 Std R" pitchFamily="2" charset="-122"/>
            </a:endParaRPr>
          </a:p>
        </p:txBody>
      </p:sp>
      <p:sp>
        <p:nvSpPr>
          <p:cNvPr id="11"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学習関連資料</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13" name="正方形/長方形 8"/>
          <p:cNvSpPr/>
          <p:nvPr/>
        </p:nvSpPr>
        <p:spPr>
          <a:xfrm>
            <a:off x="4567493" y="2816327"/>
            <a:ext cx="271100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chemeClr val="tx2">
                    <a:lumMod val="75000"/>
                  </a:schemeClr>
                </a:solidFill>
                <a:effectLst>
                  <a:outerShdw blurRad="76200" dist="50800" dir="5400000" algn="tl" rotWithShape="0">
                    <a:srgbClr val="000000">
                      <a:alpha val="65000"/>
                    </a:srgbClr>
                  </a:outerShdw>
                </a:effectLst>
                <a:latin typeface="MS Mincho" pitchFamily="49" charset="-128"/>
                <a:ea typeface="MS Mincho" pitchFamily="49" charset="-128"/>
                <a:hlinkClick r:id="rId2" action="ppaction://hlinkfile"/>
              </a:rPr>
              <a:t>第四課（テスト）</a:t>
            </a:r>
            <a:endParaRPr lang="zh-CN" altLang="en-US" sz="2400" b="1" spc="50" dirty="0">
              <a:ln w="11430"/>
              <a:solidFill>
                <a:schemeClr val="tx2">
                  <a:lumMod val="75000"/>
                </a:schemeClr>
              </a:solidFill>
              <a:effectLst>
                <a:outerShdw blurRad="76200" dist="50800" dir="5400000" algn="tl" rotWithShape="0">
                  <a:srgbClr val="000000">
                    <a:alpha val="65000"/>
                  </a:srgbClr>
                </a:outerShdw>
              </a:effectLst>
              <a:latin typeface="MS Mincho" pitchFamily="49" charset="-128"/>
              <a:ea typeface="MS Mincho" pitchFamily="49" charset="-128"/>
            </a:endParaRPr>
          </a:p>
        </p:txBody>
      </p:sp>
      <p:sp>
        <p:nvSpPr>
          <p:cNvPr id="14" name="TextBox 13"/>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rgbClr val="FFFFFF"/>
                </a:solidFill>
                <a:latin typeface="Adobe 黑体 Std R" pitchFamily="2" charset="-122"/>
                <a:ea typeface="Adobe 黑体 Std R" pitchFamily="2" charset="-122"/>
                <a:sym typeface="Adobe 黑体 Std R" pitchFamily="2" charset="-122"/>
              </a:rPr>
              <a:t>　　導入</a:t>
            </a:r>
            <a:endParaRPr lang="zh-CN" altLang="en-US" sz="2800" b="1" dirty="0">
              <a:solidFill>
                <a:srgbClr val="FFFFFF"/>
              </a:solidFill>
              <a:latin typeface="Adobe 黑体 Std R" pitchFamily="2" charset="-122"/>
              <a:ea typeface="Adobe 黑体 Std R" pitchFamily="2" charset="-122"/>
              <a:sym typeface="Adobe 黑体 Std R" pitchFamily="2" charset="-122"/>
            </a:endParaRPr>
          </a:p>
        </p:txBody>
      </p:sp>
      <p:grpSp>
        <p:nvGrpSpPr>
          <p:cNvPr id="2" name="Group 3"/>
          <p:cNvGrpSpPr>
            <a:grpSpLocks/>
          </p:cNvGrpSpPr>
          <p:nvPr/>
        </p:nvGrpSpPr>
        <p:grpSpPr bwMode="auto">
          <a:xfrm>
            <a:off x="4692650" y="1773238"/>
            <a:ext cx="3989388" cy="3746500"/>
            <a:chOff x="0" y="0"/>
            <a:chExt cx="3990109" cy="3746114"/>
          </a:xfrm>
        </p:grpSpPr>
        <p:sp>
          <p:nvSpPr>
            <p:cNvPr id="20485" name="Rectangle 5"/>
            <p:cNvSpPr>
              <a:spLocks noChangeArrowheads="1"/>
            </p:cNvSpPr>
            <p:nvPr/>
          </p:nvSpPr>
          <p:spPr bwMode="auto">
            <a:xfrm rot="-840000">
              <a:off x="3757516" y="1702810"/>
              <a:ext cx="908627" cy="598456"/>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铁板烧</a:t>
              </a:r>
            </a:p>
          </p:txBody>
        </p:sp>
        <p:sp>
          <p:nvSpPr>
            <p:cNvPr id="20486" name="Rectangle 7"/>
            <p:cNvSpPr>
              <a:spLocks noChangeArrowheads="1"/>
            </p:cNvSpPr>
            <p:nvPr/>
          </p:nvSpPr>
          <p:spPr bwMode="auto">
            <a:xfrm rot="-840000">
              <a:off x="3236776" y="2610296"/>
              <a:ext cx="1211503" cy="555709"/>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大雄</a:t>
              </a:r>
            </a:p>
          </p:txBody>
        </p:sp>
        <p:sp>
          <p:nvSpPr>
            <p:cNvPr id="20487" name="Rectangle 9"/>
            <p:cNvSpPr>
              <a:spLocks noChangeArrowheads="1"/>
            </p:cNvSpPr>
            <p:nvPr/>
          </p:nvSpPr>
          <p:spPr bwMode="auto">
            <a:xfrm rot="-840000">
              <a:off x="1198611" y="1570713"/>
              <a:ext cx="2101857" cy="1289270"/>
            </a:xfrm>
            <a:prstGeom prst="rect">
              <a:avLst/>
            </a:prstGeom>
            <a:noFill/>
            <a:ln w="9525">
              <a:noFill/>
              <a:miter lim="800000"/>
              <a:headEnd/>
              <a:tailEnd/>
            </a:ln>
          </p:spPr>
          <p:txBody>
            <a:bodyPr lIns="83820" tIns="83820" rIns="83820" bIns="83820" anchor="ctr"/>
            <a:lstStyle/>
            <a:p>
              <a:pPr algn="ctr">
                <a:lnSpc>
                  <a:spcPct val="90000"/>
                </a:lnSpc>
                <a:spcAft>
                  <a:spcPct val="35000"/>
                </a:spcAft>
              </a:pPr>
              <a:r>
                <a:rPr lang="zh-CN" altLang="en-US" sz="6600">
                  <a:solidFill>
                    <a:srgbClr val="FFFFFF"/>
                  </a:solidFill>
                  <a:latin typeface="宋体" pitchFamily="2" charset="-122"/>
                  <a:sym typeface="宋体" pitchFamily="2" charset="-122"/>
                </a:rPr>
                <a:t>老鼠</a:t>
              </a:r>
            </a:p>
          </p:txBody>
        </p:sp>
      </p:grpSp>
      <p:sp>
        <p:nvSpPr>
          <p:cNvPr id="8" name="TextBox 7"/>
          <p:cNvSpPr txBox="1"/>
          <p:nvPr/>
        </p:nvSpPr>
        <p:spPr>
          <a:xfrm>
            <a:off x="1639614" y="1292772"/>
            <a:ext cx="9049407" cy="4708981"/>
          </a:xfrm>
          <a:prstGeom prst="rect">
            <a:avLst/>
          </a:prstGeom>
          <a:noFill/>
        </p:spPr>
        <p:txBody>
          <a:bodyPr wrap="square" rtlCol="0">
            <a:spAutoFit/>
          </a:bodyPr>
          <a:lstStyle/>
          <a:p>
            <a:pPr>
              <a:lnSpc>
                <a:spcPct val="150000"/>
              </a:lnSpc>
            </a:pPr>
            <a:r>
              <a:rPr lang="ja-JP" altLang="en-US" sz="2000" dirty="0" smtClean="0">
                <a:latin typeface="MS Mincho" pitchFamily="49" charset="-128"/>
                <a:ea typeface="MS Mincho" pitchFamily="49" charset="-128"/>
              </a:rPr>
              <a:t>　</a:t>
            </a:r>
            <a:endParaRPr lang="en-US" altLang="ja-JP" sz="2000" dirty="0" smtClean="0">
              <a:latin typeface="MS Mincho" pitchFamily="49" charset="-128"/>
              <a:ea typeface="MS Mincho" pitchFamily="49" charset="-128"/>
            </a:endParaRPr>
          </a:p>
          <a:p>
            <a:pPr>
              <a:lnSpc>
                <a:spcPct val="150000"/>
              </a:lnSpc>
            </a:pPr>
            <a:r>
              <a:rPr lang="ja-JP" altLang="en-US" sz="2000" dirty="0" smtClean="0">
                <a:solidFill>
                  <a:srgbClr val="FF0000"/>
                </a:solidFill>
                <a:latin typeface="MS Mincho" pitchFamily="49" charset="-128"/>
                <a:ea typeface="MS Mincho" pitchFamily="49" charset="-128"/>
              </a:rPr>
              <a:t>　　</a:t>
            </a:r>
            <a:r>
              <a:rPr lang="ja-JP" altLang="en-US" sz="2000" dirty="0" smtClean="0">
                <a:latin typeface="MS Mincho" pitchFamily="49" charset="-128"/>
                <a:ea typeface="MS Mincho" pitchFamily="49" charset="-128"/>
              </a:rPr>
              <a:t>仕事の効率化のために、仕事用品の存在する場所をちゃんと頭の中に覚えておく必要がある。また、いつも一緒に仕事をする同僚達のいる場所を知りたい時、どう尋ねるか。次の質問を考えてください。中国語で答えてもよろしい。</a:t>
            </a:r>
            <a:endParaRPr lang="en-US" altLang="ja-JP" sz="2000" dirty="0" smtClean="0">
              <a:latin typeface="MS Mincho" pitchFamily="49" charset="-128"/>
              <a:ea typeface="MS Mincho" pitchFamily="49" charset="-128"/>
            </a:endParaRPr>
          </a:p>
          <a:p>
            <a:pPr>
              <a:lnSpc>
                <a:spcPct val="150000"/>
              </a:lnSpc>
            </a:pP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1</a:t>
            </a:r>
            <a:r>
              <a:rPr lang="ja-JP" altLang="en-US" sz="2000" dirty="0" smtClean="0">
                <a:latin typeface="MS Mincho" pitchFamily="49" charset="-128"/>
                <a:ea typeface="MS Mincho" pitchFamily="49" charset="-128"/>
              </a:rPr>
              <a:t>、物や人の存在する場所について尋ねてください。</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2</a:t>
            </a:r>
            <a:r>
              <a:rPr lang="ja-JP" altLang="en-US" sz="2000" dirty="0" smtClean="0">
                <a:latin typeface="MS Mincho" pitchFamily="49" charset="-128"/>
                <a:ea typeface="MS Mincho" pitchFamily="49" charset="-128"/>
              </a:rPr>
              <a:t>、物や人の存在する場所について述べてください。</a:t>
            </a:r>
            <a:endParaRPr lang="en-US" altLang="ja-JP" sz="2000" dirty="0" smtClean="0">
              <a:latin typeface="MS Mincho" pitchFamily="49" charset="-128"/>
              <a:ea typeface="MS Mincho" pitchFamily="49" charset="-128"/>
            </a:endParaRPr>
          </a:p>
          <a:p>
            <a:pPr>
              <a:lnSpc>
                <a:spcPct val="150000"/>
              </a:lnSpc>
            </a:pPr>
            <a:r>
              <a:rPr lang="en-US" altLang="ja-JP" sz="2000" dirty="0" smtClean="0">
                <a:latin typeface="MS Mincho" pitchFamily="49" charset="-128"/>
                <a:ea typeface="MS Mincho" pitchFamily="49" charset="-128"/>
              </a:rPr>
              <a:t>3</a:t>
            </a:r>
            <a:r>
              <a:rPr lang="ja-JP" altLang="en-US" sz="2000" dirty="0" smtClean="0">
                <a:latin typeface="MS Mincho" pitchFamily="49" charset="-128"/>
                <a:ea typeface="MS Mincho" pitchFamily="49" charset="-128"/>
              </a:rPr>
              <a:t>、簡単な道案内をしてください。</a:t>
            </a:r>
            <a:endParaRPr lang="en-US" altLang="ja-JP" sz="2000" dirty="0" smtClean="0">
              <a:latin typeface="MS Mincho" pitchFamily="49" charset="-128"/>
              <a:ea typeface="MS Mincho" pitchFamily="49" charset="-128"/>
            </a:endParaRPr>
          </a:p>
          <a:p>
            <a:pPr>
              <a:lnSpc>
                <a:spcPct val="150000"/>
              </a:lnSpc>
            </a:pPr>
            <a:endParaRPr lang="en-US" altLang="ja-JP" sz="2000" dirty="0" smtClean="0">
              <a:latin typeface="MS Mincho" pitchFamily="49" charset="-128"/>
              <a:ea typeface="MS Mincho" pitchFamily="49" charset="-128"/>
            </a:endParaRPr>
          </a:p>
        </p:txBody>
      </p:sp>
      <p:grpSp>
        <p:nvGrpSpPr>
          <p:cNvPr id="11" name="组合 10"/>
          <p:cNvGrpSpPr/>
          <p:nvPr/>
        </p:nvGrpSpPr>
        <p:grpSpPr>
          <a:xfrm>
            <a:off x="10450860" y="5050883"/>
            <a:ext cx="1202165" cy="1026532"/>
            <a:chOff x="10450860" y="5050883"/>
            <a:chExt cx="1202165" cy="1026532"/>
          </a:xfrm>
        </p:grpSpPr>
        <p:pic>
          <p:nvPicPr>
            <p:cNvPr id="9" name="图片 3"/>
            <p:cNvPicPr>
              <a:picLocks noChangeAspect="1" noChangeArrowheads="1"/>
            </p:cNvPicPr>
            <p:nvPr/>
          </p:nvPicPr>
          <p:blipFill>
            <a:blip r:embed="rId2" cstate="print"/>
            <a:srcRect/>
            <a:stretch>
              <a:fillRect/>
            </a:stretch>
          </p:blipFill>
          <p:spPr bwMode="auto">
            <a:xfrm>
              <a:off x="10450860" y="5050883"/>
              <a:ext cx="1081421" cy="1026532"/>
            </a:xfrm>
            <a:prstGeom prst="rect">
              <a:avLst/>
            </a:prstGeom>
            <a:noFill/>
            <a:ln w="9525">
              <a:noFill/>
              <a:miter lim="800000"/>
              <a:headEnd/>
              <a:tailEnd/>
            </a:ln>
          </p:spPr>
        </p:pic>
        <p:sp>
          <p:nvSpPr>
            <p:cNvPr id="10" name="TextBox 9">
              <a:hlinkClick r:id="rId3" action="ppaction://hlinksldjump"/>
            </p:cNvPr>
            <p:cNvSpPr txBox="1"/>
            <p:nvPr/>
          </p:nvSpPr>
          <p:spPr>
            <a:xfrm>
              <a:off x="10593659" y="5430644"/>
              <a:ext cx="1059366" cy="307777"/>
            </a:xfrm>
            <a:prstGeom prst="rect">
              <a:avLst/>
            </a:prstGeom>
            <a:noFill/>
          </p:spPr>
          <p:txBody>
            <a:bodyPr wrap="square" rtlCol="0">
              <a:spAutoFit/>
            </a:bodyPr>
            <a:lstStyle/>
            <a:p>
              <a:r>
                <a:rPr lang="ja-JP" altLang="en-US" sz="1400" dirty="0" smtClean="0">
                  <a:solidFill>
                    <a:schemeClr val="bg1"/>
                  </a:solidFill>
                  <a:latin typeface="MS Mincho" pitchFamily="49" charset="-128"/>
                  <a:ea typeface="MS Mincho" pitchFamily="49" charset="-128"/>
                </a:rPr>
                <a:t>　戻り</a:t>
              </a:r>
              <a:endParaRPr lang="zh-CN" altLang="en-US" sz="1400" dirty="0">
                <a:solidFill>
                  <a:schemeClr val="bg1"/>
                </a:solidFill>
                <a:latin typeface="MS Mincho" pitchFamily="49" charset="-128"/>
                <a:ea typeface="MS Mincho" pitchFamily="49" charset="-128"/>
              </a:endParaRPr>
            </a:p>
          </p:txBody>
        </p:sp>
      </p:grpSp>
      <p:sp>
        <p:nvSpPr>
          <p:cNvPr id="12" name="TextBox 11"/>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bwMode="auto">
      <p:bgPr>
        <a:solidFill>
          <a:srgbClr val="00A0E9"/>
        </a:solidFill>
        <a:effectLst/>
      </p:bgPr>
    </p:bg>
    <p:spTree>
      <p:nvGrpSpPr>
        <p:cNvPr id="1" name=""/>
        <p:cNvGrpSpPr/>
        <p:nvPr/>
      </p:nvGrpSpPr>
      <p:grpSpPr>
        <a:xfrm>
          <a:off x="0" y="0"/>
          <a:ext cx="0" cy="0"/>
          <a:chOff x="0" y="0"/>
          <a:chExt cx="0" cy="0"/>
        </a:xfrm>
      </p:grpSpPr>
      <p:sp>
        <p:nvSpPr>
          <p:cNvPr id="22535" name="圆角矩形 5"/>
          <p:cNvSpPr>
            <a:spLocks noChangeArrowheads="1"/>
          </p:cNvSpPr>
          <p:nvPr/>
        </p:nvSpPr>
        <p:spPr bwMode="auto">
          <a:xfrm>
            <a:off x="353136" y="301081"/>
            <a:ext cx="4273605" cy="734713"/>
          </a:xfrm>
          <a:prstGeom prst="roundRect">
            <a:avLst>
              <a:gd name="adj" fmla="val 16667"/>
            </a:avLst>
          </a:prstGeom>
          <a:solidFill>
            <a:schemeClr val="bg1"/>
          </a:solidFill>
          <a:ln w="12700">
            <a:noFill/>
            <a:bevel/>
            <a:headEnd/>
            <a:tailEnd/>
          </a:ln>
        </p:spPr>
        <p:txBody>
          <a:bodyPr anchor="ctr"/>
          <a:lstStyle/>
          <a:p>
            <a:pPr algn="r"/>
            <a:r>
              <a:rPr lang="ja-JP" altLang="en-US" sz="2800" b="1" dirty="0" smtClean="0">
                <a:solidFill>
                  <a:srgbClr val="00A0E9"/>
                </a:solidFill>
                <a:latin typeface="MS Mincho" pitchFamily="49" charset="-128"/>
                <a:ea typeface="MS Mincho" pitchFamily="49" charset="-128"/>
                <a:sym typeface="Adobe 黑体 Std R" pitchFamily="2" charset="-122"/>
              </a:rPr>
              <a:t>日本文化を楽しもう</a:t>
            </a:r>
            <a:endParaRPr lang="en-US" sz="2800" b="1" dirty="0">
              <a:solidFill>
                <a:srgbClr val="00A0E9"/>
              </a:solidFill>
              <a:latin typeface="MS Mincho" pitchFamily="49" charset="-128"/>
              <a:ea typeface="MS Mincho" pitchFamily="49" charset="-128"/>
              <a:sym typeface="Adobe 黑体 Std R" pitchFamily="2" charset="-122"/>
            </a:endParaRPr>
          </a:p>
        </p:txBody>
      </p:sp>
      <p:sp>
        <p:nvSpPr>
          <p:cNvPr id="10" name="TextBox 9"/>
          <p:cNvSpPr txBox="1"/>
          <p:nvPr/>
        </p:nvSpPr>
        <p:spPr>
          <a:xfrm>
            <a:off x="173459" y="948690"/>
            <a:ext cx="6148551" cy="6370975"/>
          </a:xfrm>
          <a:prstGeom prst="rect">
            <a:avLst/>
          </a:prstGeom>
          <a:noFill/>
        </p:spPr>
        <p:txBody>
          <a:bodyPr wrap="square" rtlCol="0">
            <a:spAutoFit/>
          </a:bodyPr>
          <a:lstStyle/>
          <a:p>
            <a:pPr>
              <a:lnSpc>
                <a:spcPct val="150000"/>
              </a:lnSpc>
            </a:pPr>
            <a:r>
              <a:rPr lang="ja-JP" altLang="en-US" dirty="0" smtClean="0">
                <a:latin typeface="MS Mincho" pitchFamily="49" charset="-128"/>
                <a:ea typeface="MS Mincho" pitchFamily="49" charset="-128"/>
              </a:rPr>
              <a:t>　  　　　　　　</a:t>
            </a:r>
            <a:r>
              <a:rPr lang="zh-CN" altLang="en-US" sz="2000" b="1" dirty="0" smtClean="0">
                <a:solidFill>
                  <a:schemeClr val="bg1"/>
                </a:solidFill>
                <a:latin typeface="MS Mincho" pitchFamily="49" charset="-128"/>
                <a:ea typeface="MS Mincho" pitchFamily="49" charset="-128"/>
              </a:rPr>
              <a:t>和  服</a:t>
            </a:r>
            <a:endParaRPr lang="en-US" altLang="ja-JP" sz="2000" b="1" dirty="0" smtClean="0">
              <a:solidFill>
                <a:schemeClr val="bg1"/>
              </a:solidFill>
              <a:latin typeface="MS Mincho" pitchFamily="49" charset="-128"/>
              <a:ea typeface="MS Mincho" pitchFamily="49" charset="-128"/>
            </a:endParaRPr>
          </a:p>
          <a:p>
            <a:pPr lvl="0">
              <a:lnSpc>
                <a:spcPct val="150000"/>
              </a:lnSpc>
            </a:pPr>
            <a:r>
              <a:rPr lang="ja-JP" altLang="en-US" b="1" dirty="0" smtClean="0">
                <a:latin typeface="MS Mincho" pitchFamily="49" charset="-128"/>
                <a:ea typeface="MS Mincho" pitchFamily="49" charset="-128"/>
              </a:rPr>
              <a:t>　</a:t>
            </a:r>
            <a:r>
              <a:rPr lang="ja-JP" altLang="en-US" b="1" dirty="0" smtClean="0">
                <a:latin typeface="+mn-ea"/>
                <a:ea typeface="+mn-ea"/>
              </a:rPr>
              <a:t>  </a:t>
            </a:r>
            <a:r>
              <a:rPr lang="zh-CN" altLang="zh-CN" dirty="0" smtClean="0">
                <a:solidFill>
                  <a:schemeClr val="bg1">
                    <a:lumMod val="95000"/>
                  </a:schemeClr>
                </a:solidFill>
                <a:latin typeface="+mn-ea"/>
                <a:ea typeface="+mn-ea"/>
              </a:rPr>
              <a:t>和服起源可追溯至公元</a:t>
            </a:r>
            <a:r>
              <a:rPr lang="en-US" altLang="zh-CN" dirty="0" smtClean="0">
                <a:solidFill>
                  <a:schemeClr val="bg1">
                    <a:lumMod val="95000"/>
                  </a:schemeClr>
                </a:solidFill>
                <a:latin typeface="+mn-ea"/>
                <a:ea typeface="+mn-ea"/>
              </a:rPr>
              <a:t>3</a:t>
            </a:r>
            <a:r>
              <a:rPr lang="zh-CN" altLang="zh-CN" dirty="0" smtClean="0">
                <a:solidFill>
                  <a:schemeClr val="bg1">
                    <a:lumMod val="95000"/>
                  </a:schemeClr>
                </a:solidFill>
                <a:latin typeface="+mn-ea"/>
                <a:ea typeface="+mn-ea"/>
              </a:rPr>
              <a:t>世纪。到了奈良时代，日本遣使来中国，获赠大量光彩夺目的朝服。次年，日本效仿隋唐服饰，至室町时代，和服在沿承唐朝服饰基础上改进，而和服腰包则是受基督教传教士穿长袍系腰带影响而创造</a:t>
            </a:r>
            <a:r>
              <a:rPr lang="en-US" altLang="zh-CN" dirty="0" smtClean="0">
                <a:solidFill>
                  <a:schemeClr val="bg1">
                    <a:lumMod val="95000"/>
                  </a:schemeClr>
                </a:solidFill>
                <a:latin typeface="+mn-ea"/>
                <a:ea typeface="+mn-ea"/>
              </a:rPr>
              <a:t>  </a:t>
            </a:r>
            <a:r>
              <a:rPr lang="zh-CN" altLang="zh-CN" dirty="0" smtClean="0">
                <a:solidFill>
                  <a:schemeClr val="bg1">
                    <a:lumMod val="95000"/>
                  </a:schemeClr>
                </a:solidFill>
                <a:latin typeface="+mn-ea"/>
                <a:ea typeface="+mn-ea"/>
              </a:rPr>
              <a:t>。</a:t>
            </a:r>
          </a:p>
          <a:p>
            <a:pPr>
              <a:lnSpc>
                <a:spcPct val="150000"/>
              </a:lnSpc>
            </a:pPr>
            <a:r>
              <a:rPr lang="en-US" altLang="zh-CN" dirty="0" smtClean="0">
                <a:solidFill>
                  <a:schemeClr val="bg1">
                    <a:lumMod val="95000"/>
                  </a:schemeClr>
                </a:solidFill>
                <a:latin typeface="+mn-ea"/>
                <a:ea typeface="+mn-ea"/>
              </a:rPr>
              <a:t>     </a:t>
            </a:r>
            <a:r>
              <a:rPr lang="zh-CN" altLang="zh-CN" dirty="0" smtClean="0">
                <a:solidFill>
                  <a:schemeClr val="bg1">
                    <a:lumMod val="95000"/>
                  </a:schemeClr>
                </a:solidFill>
                <a:latin typeface="+mn-ea"/>
                <a:ea typeface="+mn-ea"/>
              </a:rPr>
              <a:t>和服的种类很多，不仅有男女和服之分</a:t>
            </a:r>
            <a:r>
              <a:rPr lang="zh-CN" altLang="en-US" dirty="0" smtClean="0">
                <a:solidFill>
                  <a:schemeClr val="bg1">
                    <a:lumMod val="95000"/>
                  </a:schemeClr>
                </a:solidFill>
                <a:latin typeface="+mn-ea"/>
                <a:ea typeface="+mn-ea"/>
              </a:rPr>
              <a:t>、</a:t>
            </a:r>
            <a:r>
              <a:rPr lang="zh-CN" altLang="zh-CN" dirty="0" smtClean="0">
                <a:solidFill>
                  <a:schemeClr val="bg1">
                    <a:lumMod val="95000"/>
                  </a:schemeClr>
                </a:solidFill>
                <a:latin typeface="+mn-ea"/>
                <a:ea typeface="+mn-ea"/>
              </a:rPr>
              <a:t>未婚已婚之分，而</a:t>
            </a:r>
            <a:r>
              <a:rPr lang="en-US" altLang="zh-CN" dirty="0" smtClean="0">
                <a:solidFill>
                  <a:schemeClr val="bg1">
                    <a:lumMod val="95000"/>
                  </a:schemeClr>
                </a:solidFill>
                <a:latin typeface="+mn-ea"/>
                <a:ea typeface="+mn-ea"/>
              </a:rPr>
              <a:t> </a:t>
            </a:r>
            <a:r>
              <a:rPr lang="zh-CN" altLang="zh-CN" dirty="0" smtClean="0">
                <a:solidFill>
                  <a:schemeClr val="bg1">
                    <a:lumMod val="95000"/>
                  </a:schemeClr>
                </a:solidFill>
                <a:latin typeface="+mn-ea"/>
                <a:ea typeface="+mn-ea"/>
              </a:rPr>
              <a:t>且有便服和礼服之分。男式和服款式 少，色彩较单调。 女性和服款式多样， 色彩艳丽</a:t>
            </a:r>
            <a:r>
              <a:rPr lang="zh-CN" altLang="en-US" dirty="0" smtClean="0">
                <a:solidFill>
                  <a:schemeClr val="bg1">
                    <a:lumMod val="95000"/>
                  </a:schemeClr>
                </a:solidFill>
                <a:latin typeface="+mn-ea"/>
                <a:ea typeface="+mn-ea"/>
              </a:rPr>
              <a:t>。</a:t>
            </a:r>
            <a:r>
              <a:rPr lang="zh-CN" altLang="zh-CN" dirty="0" smtClean="0">
                <a:solidFill>
                  <a:schemeClr val="bg1">
                    <a:lumMod val="95000"/>
                  </a:schemeClr>
                </a:solidFill>
                <a:latin typeface="+mn-ea"/>
                <a:ea typeface="+mn-ea"/>
              </a:rPr>
              <a:t>已婚妇女多穿</a:t>
            </a:r>
            <a:r>
              <a:rPr lang="en-US" altLang="zh-CN" dirty="0" smtClean="0">
                <a:solidFill>
                  <a:schemeClr val="bg1">
                    <a:lumMod val="95000"/>
                  </a:schemeClr>
                </a:solidFill>
                <a:latin typeface="+mn-ea"/>
                <a:ea typeface="+mn-ea"/>
              </a:rPr>
              <a:t>"</a:t>
            </a:r>
            <a:r>
              <a:rPr lang="zh-CN" altLang="zh-CN" dirty="0" smtClean="0">
                <a:solidFill>
                  <a:schemeClr val="bg1">
                    <a:lumMod val="95000"/>
                  </a:schemeClr>
                </a:solidFill>
                <a:latin typeface="+mn-ea"/>
                <a:ea typeface="+mn-ea"/>
              </a:rPr>
              <a:t>留袖</a:t>
            </a:r>
            <a:r>
              <a:rPr lang="en-US" altLang="zh-CN" dirty="0" smtClean="0">
                <a:solidFill>
                  <a:schemeClr val="bg1">
                    <a:lumMod val="95000"/>
                  </a:schemeClr>
                </a:solidFill>
                <a:latin typeface="+mn-ea"/>
                <a:ea typeface="+mn-ea"/>
              </a:rPr>
              <a:t>"</a:t>
            </a:r>
            <a:r>
              <a:rPr lang="zh-CN" altLang="zh-CN" dirty="0" smtClean="0">
                <a:solidFill>
                  <a:schemeClr val="bg1">
                    <a:lumMod val="95000"/>
                  </a:schemeClr>
                </a:solidFill>
                <a:latin typeface="+mn-ea"/>
                <a:ea typeface="+mn-ea"/>
              </a:rPr>
              <a:t>和服，未婚小姐多穿</a:t>
            </a:r>
            <a:r>
              <a:rPr lang="en-US" altLang="zh-CN" dirty="0" smtClean="0">
                <a:solidFill>
                  <a:schemeClr val="bg1">
                    <a:lumMod val="95000"/>
                  </a:schemeClr>
                </a:solidFill>
                <a:latin typeface="+mn-ea"/>
                <a:ea typeface="+mn-ea"/>
              </a:rPr>
              <a:t>"</a:t>
            </a:r>
            <a:r>
              <a:rPr lang="zh-CN" altLang="zh-CN" dirty="0" smtClean="0">
                <a:solidFill>
                  <a:schemeClr val="bg1">
                    <a:lumMod val="95000"/>
                  </a:schemeClr>
                </a:solidFill>
                <a:latin typeface="+mn-ea"/>
                <a:ea typeface="+mn-ea"/>
              </a:rPr>
              <a:t>振袖</a:t>
            </a:r>
            <a:r>
              <a:rPr lang="en-US" altLang="zh-CN" dirty="0" smtClean="0">
                <a:solidFill>
                  <a:schemeClr val="bg1">
                    <a:lumMod val="95000"/>
                  </a:schemeClr>
                </a:solidFill>
                <a:latin typeface="+mn-ea"/>
                <a:ea typeface="+mn-ea"/>
              </a:rPr>
              <a:t>"</a:t>
            </a:r>
            <a:r>
              <a:rPr lang="zh-CN" altLang="zh-CN" dirty="0" smtClean="0">
                <a:solidFill>
                  <a:schemeClr val="bg1">
                    <a:lumMod val="95000"/>
                  </a:schemeClr>
                </a:solidFill>
                <a:latin typeface="+mn-ea"/>
                <a:ea typeface="+mn-ea"/>
              </a:rPr>
              <a:t>和服。此外，根据拜访、游玩和购物等外出的目的不同，穿着和服的图样、颜色、样式等也有所差异。日本人将他们对艺术的感觉淋漓尽致地表现在和服上。日本，出席成人式、婚礼、葬礼、祭礼、剑道、弓道、棋道、茶道、花道、卒业式、宴会、雅乐、文艺演出以及庆祝传统节日的时候，日本人都会穿上端庄的和服去参加。</a:t>
            </a:r>
          </a:p>
          <a:p>
            <a:pPr>
              <a:lnSpc>
                <a:spcPct val="150000"/>
              </a:lnSpc>
            </a:pPr>
            <a:endParaRPr lang="zh-CN" altLang="en-US" dirty="0">
              <a:solidFill>
                <a:schemeClr val="bg1"/>
              </a:solidFill>
              <a:latin typeface="MS Mincho" pitchFamily="49" charset="-128"/>
              <a:ea typeface="MS Mincho" pitchFamily="49" charset="-128"/>
            </a:endParaRPr>
          </a:p>
        </p:txBody>
      </p:sp>
      <p:pic>
        <p:nvPicPr>
          <p:cNvPr id="14" name="图片 7"/>
          <p:cNvPicPr>
            <a:picLocks noChangeAspect="1" noChangeArrowheads="1"/>
          </p:cNvPicPr>
          <p:nvPr/>
        </p:nvPicPr>
        <p:blipFill>
          <a:blip r:embed="rId2" cstate="print"/>
          <a:srcRect/>
          <a:stretch>
            <a:fillRect/>
          </a:stretch>
        </p:blipFill>
        <p:spPr bwMode="auto">
          <a:xfrm>
            <a:off x="0" y="0"/>
            <a:ext cx="1326995" cy="1522025"/>
          </a:xfrm>
          <a:prstGeom prst="rect">
            <a:avLst/>
          </a:prstGeom>
          <a:noFill/>
          <a:ln w="9525">
            <a:noFill/>
            <a:miter lim="800000"/>
            <a:headEnd/>
            <a:tailEnd/>
          </a:ln>
        </p:spPr>
      </p:pic>
      <p:pic>
        <p:nvPicPr>
          <p:cNvPr id="22" name="图片 21" descr="AS20151010002545_comm.jpg"/>
          <p:cNvPicPr>
            <a:picLocks noChangeAspect="1"/>
          </p:cNvPicPr>
          <p:nvPr/>
        </p:nvPicPr>
        <p:blipFill>
          <a:blip r:embed="rId3" cstate="print"/>
          <a:stretch>
            <a:fillRect/>
          </a:stretch>
        </p:blipFill>
        <p:spPr>
          <a:xfrm>
            <a:off x="6318275" y="557561"/>
            <a:ext cx="2086120" cy="2816702"/>
          </a:xfrm>
          <a:prstGeom prst="rect">
            <a:avLst/>
          </a:prstGeom>
        </p:spPr>
      </p:pic>
      <p:pic>
        <p:nvPicPr>
          <p:cNvPr id="23" name="图片 22" descr="img59674524.jpg"/>
          <p:cNvPicPr>
            <a:picLocks noChangeAspect="1"/>
          </p:cNvPicPr>
          <p:nvPr/>
        </p:nvPicPr>
        <p:blipFill>
          <a:blip r:embed="rId4" cstate="print"/>
          <a:stretch>
            <a:fillRect/>
          </a:stretch>
        </p:blipFill>
        <p:spPr>
          <a:xfrm>
            <a:off x="8393430" y="568713"/>
            <a:ext cx="2095965" cy="2794620"/>
          </a:xfrm>
          <a:prstGeom prst="rect">
            <a:avLst/>
          </a:prstGeom>
        </p:spPr>
      </p:pic>
      <p:pic>
        <p:nvPicPr>
          <p:cNvPr id="24" name="图片 23" descr="main_mens11.jpg"/>
          <p:cNvPicPr>
            <a:picLocks noChangeAspect="1"/>
          </p:cNvPicPr>
          <p:nvPr/>
        </p:nvPicPr>
        <p:blipFill>
          <a:blip r:embed="rId5" cstate="print"/>
          <a:stretch>
            <a:fillRect/>
          </a:stretch>
        </p:blipFill>
        <p:spPr>
          <a:xfrm>
            <a:off x="10332720" y="571500"/>
            <a:ext cx="1859280" cy="2788920"/>
          </a:xfrm>
          <a:prstGeom prst="rect">
            <a:avLst/>
          </a:prstGeom>
        </p:spPr>
      </p:pic>
      <p:pic>
        <p:nvPicPr>
          <p:cNvPr id="25" name="图片 24" descr="furisode3.jpg"/>
          <p:cNvPicPr>
            <a:picLocks noChangeAspect="1"/>
          </p:cNvPicPr>
          <p:nvPr/>
        </p:nvPicPr>
        <p:blipFill>
          <a:blip r:embed="rId6" cstate="print"/>
          <a:stretch>
            <a:fillRect/>
          </a:stretch>
        </p:blipFill>
        <p:spPr>
          <a:xfrm>
            <a:off x="6297539" y="3365500"/>
            <a:ext cx="5895927" cy="2395220"/>
          </a:xfrm>
          <a:prstGeom prst="rect">
            <a:avLst/>
          </a:prstGeom>
        </p:spPr>
      </p:pic>
      <p:sp>
        <p:nvSpPr>
          <p:cNvPr id="12" name="TextBox 11"/>
          <p:cNvSpPr txBox="1"/>
          <p:nvPr/>
        </p:nvSpPr>
        <p:spPr>
          <a:xfrm>
            <a:off x="8907517" y="6596390"/>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5"/>
          <p:cNvPicPr>
            <a:picLocks noChangeAspect="1" noChangeArrowheads="1"/>
          </p:cNvPicPr>
          <p:nvPr/>
        </p:nvPicPr>
        <p:blipFill>
          <a:blip r:embed="rId2" cstate="print"/>
          <a:srcRect/>
          <a:stretch>
            <a:fillRect/>
          </a:stretch>
        </p:blipFill>
        <p:spPr bwMode="auto">
          <a:xfrm>
            <a:off x="5832475" y="479425"/>
            <a:ext cx="5657850" cy="5695950"/>
          </a:xfrm>
          <a:prstGeom prst="rect">
            <a:avLst/>
          </a:prstGeom>
          <a:noFill/>
          <a:ln w="9525">
            <a:noFill/>
            <a:miter lim="800000"/>
            <a:headEnd/>
            <a:tailEnd/>
          </a:ln>
        </p:spPr>
      </p:pic>
      <p:sp>
        <p:nvSpPr>
          <p:cNvPr id="3" name="テキスト ボックス 2"/>
          <p:cNvSpPr txBox="1"/>
          <p:nvPr/>
        </p:nvSpPr>
        <p:spPr>
          <a:xfrm>
            <a:off x="2643677" y="1177636"/>
            <a:ext cx="1415772" cy="4294909"/>
          </a:xfrm>
          <a:prstGeom prst="rect">
            <a:avLst/>
          </a:prstGeom>
          <a:noFill/>
        </p:spPr>
        <p:txBody>
          <a:bodyPr vert="eaVert" wrap="square" rtlCol="0">
            <a:spAutoFit/>
          </a:bodyPr>
          <a:lstStyle/>
          <a:p>
            <a:r>
              <a:rPr lang="ja-JP" altLang="en-US" sz="8000" dirty="0" smtClean="0">
                <a:solidFill>
                  <a:srgbClr val="C00000"/>
                </a:solidFill>
                <a:latin typeface="MS Mincho" pitchFamily="49" charset="-128"/>
                <a:ea typeface="MS Mincho" pitchFamily="49" charset="-128"/>
              </a:rPr>
              <a:t>終わり</a:t>
            </a:r>
            <a:endParaRPr lang="zh-CN" altLang="en-US" sz="8000" dirty="0">
              <a:solidFill>
                <a:srgbClr val="C00000"/>
              </a:solidFill>
              <a:latin typeface="MS Mincho" pitchFamily="49" charset="-128"/>
              <a:ea typeface="MS Mincho" pitchFamily="49" charset="-128"/>
            </a:endParaRPr>
          </a:p>
        </p:txBody>
      </p:sp>
      <p:sp>
        <p:nvSpPr>
          <p:cNvPr id="4" name="TextBox 3"/>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rgbClr val="FFFFFF"/>
                </a:solidFill>
                <a:latin typeface="Adobe 黑体 Std R" pitchFamily="2" charset="-122"/>
                <a:ea typeface="Adobe 黑体 Std R" pitchFamily="2" charset="-122"/>
                <a:sym typeface="Adobe 黑体 Std R" pitchFamily="2" charset="-122"/>
              </a:rPr>
              <a:t>　</a:t>
            </a:r>
            <a:r>
              <a:rPr lang="ja-JP" altLang="en-US" sz="2800" b="1" dirty="0" smtClean="0">
                <a:solidFill>
                  <a:srgbClr val="FFFFFF"/>
                </a:solidFill>
                <a:latin typeface="MS Mincho" pitchFamily="49" charset="-128"/>
                <a:ea typeface="MS Mincho" pitchFamily="49" charset="-128"/>
                <a:sym typeface="Adobe 黑体 Std R" pitchFamily="2" charset="-122"/>
              </a:rPr>
              <a:t>学習目標</a:t>
            </a:r>
            <a:endParaRPr lang="zh-CN" altLang="en-US" sz="2800" b="1" dirty="0">
              <a:solidFill>
                <a:srgbClr val="FFFFFF"/>
              </a:solidFill>
              <a:latin typeface="MS Mincho" pitchFamily="49" charset="-128"/>
              <a:ea typeface="MS Mincho" pitchFamily="49" charset="-128"/>
              <a:sym typeface="Adobe 黑体 Std R" pitchFamily="2" charset="-122"/>
            </a:endParaRPr>
          </a:p>
        </p:txBody>
      </p:sp>
      <p:pic>
        <p:nvPicPr>
          <p:cNvPr id="9" name="图片 4"/>
          <p:cNvPicPr>
            <a:picLocks noChangeAspect="1" noChangeArrowheads="1"/>
          </p:cNvPicPr>
          <p:nvPr/>
        </p:nvPicPr>
        <p:blipFill>
          <a:blip r:embed="rId2" cstate="print"/>
          <a:srcRect/>
          <a:stretch>
            <a:fillRect/>
          </a:stretch>
        </p:blipFill>
        <p:spPr bwMode="auto">
          <a:xfrm>
            <a:off x="1390389" y="845152"/>
            <a:ext cx="4096011" cy="877354"/>
          </a:xfrm>
          <a:prstGeom prst="rect">
            <a:avLst/>
          </a:prstGeom>
          <a:noFill/>
          <a:ln w="9525">
            <a:noFill/>
            <a:miter lim="800000"/>
            <a:headEnd/>
            <a:tailEnd/>
          </a:ln>
        </p:spPr>
      </p:pic>
      <p:pic>
        <p:nvPicPr>
          <p:cNvPr id="10" name="图片 4"/>
          <p:cNvPicPr>
            <a:picLocks noChangeAspect="1" noChangeArrowheads="1"/>
          </p:cNvPicPr>
          <p:nvPr/>
        </p:nvPicPr>
        <p:blipFill>
          <a:blip r:embed="rId2" cstate="print"/>
          <a:srcRect/>
          <a:stretch>
            <a:fillRect/>
          </a:stretch>
        </p:blipFill>
        <p:spPr bwMode="auto">
          <a:xfrm>
            <a:off x="1393608" y="2437455"/>
            <a:ext cx="4392338" cy="873300"/>
          </a:xfrm>
          <a:prstGeom prst="rect">
            <a:avLst/>
          </a:prstGeom>
          <a:noFill/>
          <a:ln w="9525">
            <a:noFill/>
            <a:miter lim="800000"/>
            <a:headEnd/>
            <a:tailEnd/>
          </a:ln>
        </p:spPr>
      </p:pic>
      <p:sp>
        <p:nvSpPr>
          <p:cNvPr id="11" name="TextBox 10"/>
          <p:cNvSpPr txBox="1"/>
          <p:nvPr/>
        </p:nvSpPr>
        <p:spPr>
          <a:xfrm>
            <a:off x="1891861" y="1119349"/>
            <a:ext cx="3137338"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語用技能</a:t>
            </a:r>
            <a:endParaRPr lang="zh-CN" altLang="en-US" sz="2000" b="1" dirty="0">
              <a:solidFill>
                <a:srgbClr val="0070C0"/>
              </a:solidFill>
              <a:latin typeface="MS Mincho" pitchFamily="49" charset="-128"/>
              <a:ea typeface="MS Mincho" pitchFamily="49" charset="-128"/>
            </a:endParaRPr>
          </a:p>
        </p:txBody>
      </p:sp>
      <p:sp>
        <p:nvSpPr>
          <p:cNvPr id="12" name="TextBox 11"/>
          <p:cNvSpPr txBox="1"/>
          <p:nvPr/>
        </p:nvSpPr>
        <p:spPr>
          <a:xfrm>
            <a:off x="1986455" y="1481954"/>
            <a:ext cx="8245366" cy="1292662"/>
          </a:xfrm>
          <a:prstGeom prst="rect">
            <a:avLst/>
          </a:prstGeom>
          <a:noFill/>
        </p:spPr>
        <p:txBody>
          <a:bodyPr wrap="square" rtlCol="0">
            <a:spAutoFit/>
          </a:bodyPr>
          <a:lstStyle/>
          <a:p>
            <a:pPr>
              <a:lnSpc>
                <a:spcPct val="150000"/>
              </a:lnSpc>
            </a:pPr>
            <a:r>
              <a:rPr lang="ja-JP" altLang="en-US" sz="2000" dirty="0" smtClean="0">
                <a:latin typeface="MS Mincho" pitchFamily="49" charset="-128"/>
                <a:ea typeface="MS Mincho" pitchFamily="49" charset="-128"/>
              </a:rPr>
              <a:t>１）物や人の位置につい尋ねたり、述べたりすることができる。</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２）簡単な道案内ができる。</a:t>
            </a:r>
            <a:endParaRPr lang="en-US" altLang="ja-JP" sz="2000" dirty="0" smtClean="0">
              <a:latin typeface="MS Mincho" pitchFamily="49" charset="-128"/>
              <a:ea typeface="MS Mincho" pitchFamily="49" charset="-128"/>
            </a:endParaRPr>
          </a:p>
          <a:p>
            <a:endParaRPr lang="zh-CN" altLang="en-US" dirty="0"/>
          </a:p>
        </p:txBody>
      </p:sp>
      <p:sp>
        <p:nvSpPr>
          <p:cNvPr id="13" name="TextBox 12"/>
          <p:cNvSpPr txBox="1"/>
          <p:nvPr/>
        </p:nvSpPr>
        <p:spPr>
          <a:xfrm>
            <a:off x="1970690" y="2680120"/>
            <a:ext cx="3058510"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文法知識</a:t>
            </a:r>
            <a:endParaRPr lang="zh-CN" altLang="en-US" sz="2000" b="1" dirty="0">
              <a:solidFill>
                <a:srgbClr val="0070C0"/>
              </a:solidFill>
              <a:latin typeface="MS Mincho" pitchFamily="49" charset="-128"/>
              <a:ea typeface="MS Mincho" pitchFamily="49" charset="-128"/>
            </a:endParaRPr>
          </a:p>
        </p:txBody>
      </p:sp>
      <p:sp>
        <p:nvSpPr>
          <p:cNvPr id="14" name="TextBox 13"/>
          <p:cNvSpPr txBox="1"/>
          <p:nvPr/>
        </p:nvSpPr>
        <p:spPr>
          <a:xfrm>
            <a:off x="1813035" y="3168855"/>
            <a:ext cx="5596758" cy="4216539"/>
          </a:xfrm>
          <a:prstGeom prst="rect">
            <a:avLst/>
          </a:prstGeom>
          <a:noFill/>
        </p:spPr>
        <p:txBody>
          <a:bodyPr wrap="square" rtlCol="0">
            <a:spAutoFit/>
          </a:bodyPr>
          <a:lstStyle/>
          <a:p>
            <a:pPr>
              <a:lnSpc>
                <a:spcPct val="150000"/>
              </a:lnSpc>
            </a:pPr>
            <a:r>
              <a:rPr lang="ja-JP" altLang="en-US" dirty="0" smtClean="0"/>
              <a:t>　</a:t>
            </a:r>
            <a:r>
              <a:rPr lang="ja-JP" altLang="en-US" sz="2000" dirty="0" smtClean="0">
                <a:latin typeface="MS Mincho" pitchFamily="49" charset="-128"/>
                <a:ea typeface="MS Mincho" pitchFamily="49" charset="-128"/>
              </a:rPr>
              <a:t>１）～は～に　あります／います。</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２）～に～が　あります／います。</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３）～に　～何か　ありますか</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誰か　いますか。</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４）～と～</a:t>
            </a:r>
            <a:endParaRPr lang="en-US" altLang="ja-JP" sz="2000" dirty="0" smtClean="0">
              <a:latin typeface="MS Mincho" pitchFamily="49" charset="-128"/>
              <a:ea typeface="MS Mincho" pitchFamily="49" charset="-128"/>
            </a:endParaRPr>
          </a:p>
          <a:p>
            <a:r>
              <a:rPr lang="ja-JP" altLang="en-US" sz="2000" dirty="0" smtClean="0">
                <a:latin typeface="MS Mincho" pitchFamily="49" charset="-128"/>
                <a:ea typeface="MS Mincho" pitchFamily="49" charset="-128"/>
              </a:rPr>
              <a:t>　５）～や～（など）</a:t>
            </a:r>
            <a:endParaRPr lang="en-US" altLang="ja-JP" sz="2000" dirty="0" smtClean="0">
              <a:latin typeface="MS Mincho" pitchFamily="49" charset="-128"/>
              <a:ea typeface="MS Mincho" pitchFamily="49" charset="-128"/>
            </a:endParaRPr>
          </a:p>
          <a:p>
            <a:r>
              <a:rPr lang="ja-JP" altLang="en-US" sz="2000" dirty="0" smtClean="0">
                <a:latin typeface="MS Mincho" pitchFamily="49" charset="-128"/>
                <a:ea typeface="MS Mincho" pitchFamily="49" charset="-128"/>
              </a:rPr>
              <a:t>　　　～など</a:t>
            </a:r>
            <a:endParaRPr lang="en-US" altLang="ja-JP" sz="2000" dirty="0" smtClean="0">
              <a:latin typeface="MS Mincho" pitchFamily="49" charset="-128"/>
              <a:ea typeface="MS Mincho" pitchFamily="49" charset="-128"/>
            </a:endParaRPr>
          </a:p>
          <a:p>
            <a:pPr>
              <a:lnSpc>
                <a:spcPct val="150000"/>
              </a:lnSpc>
            </a:pP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　</a:t>
            </a:r>
            <a:endParaRPr lang="zh-CN" altLang="en-US" sz="2000" dirty="0" smtClean="0">
              <a:latin typeface="MS Mincho" pitchFamily="49" charset="-128"/>
              <a:ea typeface="MS Mincho" pitchFamily="49" charset="-128"/>
            </a:endParaRPr>
          </a:p>
          <a:p>
            <a:endParaRPr lang="zh-CN" altLang="en-US" dirty="0"/>
          </a:p>
        </p:txBody>
      </p:sp>
      <p:grpSp>
        <p:nvGrpSpPr>
          <p:cNvPr id="18" name="组合 17"/>
          <p:cNvGrpSpPr/>
          <p:nvPr/>
        </p:nvGrpSpPr>
        <p:grpSpPr>
          <a:xfrm>
            <a:off x="10450860" y="5050883"/>
            <a:ext cx="1202165" cy="1026532"/>
            <a:chOff x="10450860" y="5050883"/>
            <a:chExt cx="1202165" cy="1026532"/>
          </a:xfrm>
        </p:grpSpPr>
        <p:pic>
          <p:nvPicPr>
            <p:cNvPr id="19" name="图片 3"/>
            <p:cNvPicPr>
              <a:picLocks noChangeAspect="1" noChangeArrowheads="1"/>
            </p:cNvPicPr>
            <p:nvPr/>
          </p:nvPicPr>
          <p:blipFill>
            <a:blip r:embed="rId3" cstate="print"/>
            <a:srcRect/>
            <a:stretch>
              <a:fillRect/>
            </a:stretch>
          </p:blipFill>
          <p:spPr bwMode="auto">
            <a:xfrm>
              <a:off x="10450860" y="5050883"/>
              <a:ext cx="1081421" cy="1026532"/>
            </a:xfrm>
            <a:prstGeom prst="rect">
              <a:avLst/>
            </a:prstGeom>
            <a:noFill/>
            <a:ln w="9525">
              <a:noFill/>
              <a:miter lim="800000"/>
              <a:headEnd/>
              <a:tailEnd/>
            </a:ln>
          </p:spPr>
        </p:pic>
        <p:sp>
          <p:nvSpPr>
            <p:cNvPr id="20" name="TextBox 19">
              <a:hlinkClick r:id="rId4" action="ppaction://hlinksldjump"/>
            </p:cNvPr>
            <p:cNvSpPr txBox="1"/>
            <p:nvPr/>
          </p:nvSpPr>
          <p:spPr>
            <a:xfrm>
              <a:off x="10593659" y="5430644"/>
              <a:ext cx="1059366" cy="307777"/>
            </a:xfrm>
            <a:prstGeom prst="rect">
              <a:avLst/>
            </a:prstGeom>
            <a:noFill/>
          </p:spPr>
          <p:txBody>
            <a:bodyPr wrap="square" rtlCol="0">
              <a:spAutoFit/>
            </a:bodyPr>
            <a:lstStyle/>
            <a:p>
              <a:r>
                <a:rPr lang="ja-JP" altLang="en-US" sz="1400" dirty="0" smtClean="0">
                  <a:solidFill>
                    <a:schemeClr val="bg1"/>
                  </a:solidFill>
                  <a:latin typeface="MS Mincho" pitchFamily="49" charset="-128"/>
                  <a:ea typeface="MS Mincho" pitchFamily="49" charset="-128"/>
                </a:rPr>
                <a:t>　戻り</a:t>
              </a:r>
              <a:endParaRPr lang="zh-CN" altLang="en-US" sz="1400" dirty="0">
                <a:solidFill>
                  <a:schemeClr val="bg1"/>
                </a:solidFill>
                <a:latin typeface="MS Mincho" pitchFamily="49" charset="-128"/>
                <a:ea typeface="MS Mincho" pitchFamily="49" charset="-128"/>
              </a:endParaRPr>
            </a:p>
          </p:txBody>
        </p:sp>
      </p:grpSp>
      <p:sp>
        <p:nvSpPr>
          <p:cNvPr id="15" name="TextBox 14"/>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8"/>
          <p:cNvSpPr>
            <a:spLocks noChangeArrowheads="1"/>
          </p:cNvSpPr>
          <p:nvPr/>
        </p:nvSpPr>
        <p:spPr bwMode="auto">
          <a:xfrm>
            <a:off x="111125" y="111125"/>
            <a:ext cx="4581525" cy="646331"/>
          </a:xfrm>
          <a:prstGeom prst="rect">
            <a:avLst/>
          </a:prstGeom>
          <a:noFill/>
          <a:ln w="9525">
            <a:noFill/>
            <a:miter lim="800000"/>
            <a:headEnd/>
            <a:tailEnd/>
          </a:ln>
        </p:spPr>
        <p:txBody>
          <a:bodyPr>
            <a:spAutoFit/>
          </a:bodyPr>
          <a:lstStyle/>
          <a:p>
            <a:r>
              <a:rPr lang="ja-JP" altLang="en-US" sz="3600" b="1" dirty="0" smtClean="0">
                <a:solidFill>
                  <a:srgbClr val="FFFFFF"/>
                </a:solidFill>
                <a:latin typeface="Adobe 黑体 Std R" pitchFamily="2" charset="-122"/>
                <a:ea typeface="Adobe 黑体 Std R" pitchFamily="2" charset="-122"/>
                <a:sym typeface="Adobe 黑体 Std R" pitchFamily="2" charset="-122"/>
              </a:rPr>
              <a:t>　　　　　</a:t>
            </a:r>
            <a:endParaRPr lang="zh-CN" altLang="en-US" sz="4000" b="1" dirty="0">
              <a:solidFill>
                <a:srgbClr val="FFFFFF"/>
              </a:solidFill>
              <a:latin typeface="Adobe 黑体 Std R" pitchFamily="2" charset="-122"/>
              <a:ea typeface="Adobe 黑体 Std R" pitchFamily="2" charset="-122"/>
              <a:sym typeface="Adobe 黑体 Std R" pitchFamily="2" charset="-122"/>
            </a:endParaRPr>
          </a:p>
        </p:txBody>
      </p:sp>
      <p:grpSp>
        <p:nvGrpSpPr>
          <p:cNvPr id="4" name="Group 11"/>
          <p:cNvGrpSpPr>
            <a:grpSpLocks/>
          </p:cNvGrpSpPr>
          <p:nvPr/>
        </p:nvGrpSpPr>
        <p:grpSpPr bwMode="auto">
          <a:xfrm>
            <a:off x="1065813" y="2311986"/>
            <a:ext cx="2549204" cy="1468452"/>
            <a:chOff x="0" y="0"/>
            <a:chExt cx="7823200" cy="4507347"/>
          </a:xfrm>
        </p:grpSpPr>
        <p:grpSp>
          <p:nvGrpSpPr>
            <p:cNvPr id="5" name="Group 12"/>
            <p:cNvGrpSpPr>
              <a:grpSpLocks/>
            </p:cNvGrpSpPr>
            <p:nvPr/>
          </p:nvGrpSpPr>
          <p:grpSpPr bwMode="auto">
            <a:xfrm>
              <a:off x="0" y="350983"/>
              <a:ext cx="7823200" cy="4156364"/>
              <a:chOff x="0" y="0"/>
              <a:chExt cx="7823200" cy="4156364"/>
            </a:xfrm>
          </p:grpSpPr>
          <p:sp>
            <p:nvSpPr>
              <p:cNvPr id="18467" name="圆角矩形 12"/>
              <p:cNvSpPr>
                <a:spLocks noChangeArrowheads="1"/>
              </p:cNvSpPr>
              <p:nvPr/>
            </p:nvSpPr>
            <p:spPr bwMode="auto">
              <a:xfrm>
                <a:off x="0" y="0"/>
                <a:ext cx="7823200" cy="4156364"/>
              </a:xfrm>
              <a:prstGeom prst="roundRect">
                <a:avLst>
                  <a:gd name="adj" fmla="val 16667"/>
                </a:avLst>
              </a:prstGeom>
              <a:solidFill>
                <a:srgbClr val="00A0E9"/>
              </a:solidFill>
              <a:ln w="12700">
                <a:noFill/>
                <a:bevel/>
                <a:headEnd/>
                <a:tailEnd/>
              </a:ln>
            </p:spPr>
            <p:txBody>
              <a:bodyPr anchor="ctr"/>
              <a:lstStyle/>
              <a:p>
                <a:pPr algn="ctr"/>
                <a:endParaRPr lang="zh-CN" altLang="zh-CN">
                  <a:solidFill>
                    <a:srgbClr val="231815"/>
                  </a:solidFill>
                  <a:latin typeface="宋体" pitchFamily="2" charset="-122"/>
                  <a:sym typeface="宋体" pitchFamily="2" charset="-122"/>
                </a:endParaRPr>
              </a:p>
            </p:txBody>
          </p:sp>
          <p:sp>
            <p:nvSpPr>
              <p:cNvPr id="18468" name="圆角矩形 13">
                <a:hlinkClick r:id="rId2" action="ppaction://hlinksldjump"/>
              </p:cNvPr>
              <p:cNvSpPr>
                <a:spLocks noChangeArrowheads="1"/>
              </p:cNvSpPr>
              <p:nvPr/>
            </p:nvSpPr>
            <p:spPr bwMode="auto">
              <a:xfrm>
                <a:off x="286326" y="184728"/>
                <a:ext cx="7250547" cy="3666835"/>
              </a:xfrm>
              <a:prstGeom prst="roundRect">
                <a:avLst>
                  <a:gd name="adj" fmla="val 16667"/>
                </a:avLst>
              </a:prstGeom>
              <a:solidFill>
                <a:schemeClr val="bg1"/>
              </a:solidFill>
              <a:ln w="12700">
                <a:noFill/>
                <a:bevel/>
                <a:headEnd/>
                <a:tailEnd/>
              </a:ln>
            </p:spPr>
            <p:txBody>
              <a:bodyPr anchor="ctr"/>
              <a:lstStyle/>
              <a:p>
                <a:pPr algn="ctr"/>
                <a:endParaRPr lang="en-US" altLang="ja-JP" sz="2400" b="1" dirty="0" smtClean="0">
                  <a:solidFill>
                    <a:schemeClr val="accent1">
                      <a:lumMod val="75000"/>
                    </a:schemeClr>
                  </a:solidFill>
                  <a:latin typeface="MS Mincho" pitchFamily="49" charset="-128"/>
                  <a:ea typeface="MS Mincho" pitchFamily="49" charset="-128"/>
                  <a:sym typeface="宋体" pitchFamily="2" charset="-122"/>
                </a:endParaRPr>
              </a:p>
              <a:p>
                <a:pPr algn="ctr"/>
                <a:r>
                  <a:rPr lang="ja-JP" altLang="en-US" sz="2400" b="1" dirty="0" smtClean="0">
                    <a:solidFill>
                      <a:schemeClr val="accent1">
                        <a:lumMod val="75000"/>
                      </a:schemeClr>
                    </a:solidFill>
                    <a:latin typeface="MS Mincho" pitchFamily="49" charset="-128"/>
                    <a:ea typeface="MS Mincho" pitchFamily="49" charset="-128"/>
                    <a:sym typeface="宋体" pitchFamily="2" charset="-122"/>
                  </a:rPr>
                  <a:t>重要な単語</a:t>
                </a:r>
                <a:endParaRPr lang="zh-CN" altLang="en-US" sz="2400" b="1" dirty="0">
                  <a:solidFill>
                    <a:schemeClr val="accent1">
                      <a:lumMod val="75000"/>
                    </a:schemeClr>
                  </a:solidFill>
                  <a:latin typeface="MS Mincho" pitchFamily="49" charset="-128"/>
                  <a:ea typeface="MS Mincho" pitchFamily="49" charset="-128"/>
                  <a:sym typeface="宋体" pitchFamily="2" charset="-122"/>
                </a:endParaRPr>
              </a:p>
            </p:txBody>
          </p:sp>
          <p:sp>
            <p:nvSpPr>
              <p:cNvPr id="18469" name="矩形 14"/>
              <p:cNvSpPr>
                <a:spLocks noChangeArrowheads="1"/>
              </p:cNvSpPr>
              <p:nvPr/>
            </p:nvSpPr>
            <p:spPr bwMode="auto">
              <a:xfrm>
                <a:off x="0" y="0"/>
                <a:ext cx="7823200" cy="831273"/>
              </a:xfrm>
              <a:prstGeom prst="rect">
                <a:avLst/>
              </a:prstGeom>
              <a:solidFill>
                <a:srgbClr val="E1002A"/>
              </a:solidFill>
              <a:ln w="12700">
                <a:solidFill>
                  <a:srgbClr val="42719B"/>
                </a:solidFill>
                <a:miter lim="800000"/>
                <a:headEnd/>
                <a:tailEnd/>
              </a:ln>
            </p:spPr>
            <p:txBody>
              <a:bodyPr anchor="ctr"/>
              <a:lstStyle/>
              <a:p>
                <a:pPr algn="ctr"/>
                <a:endParaRPr lang="zh-CN" altLang="zh-CN">
                  <a:solidFill>
                    <a:srgbClr val="231815"/>
                  </a:solidFill>
                  <a:latin typeface="宋体" pitchFamily="2" charset="-122"/>
                  <a:sym typeface="宋体" pitchFamily="2" charset="-122"/>
                </a:endParaRPr>
              </a:p>
            </p:txBody>
          </p:sp>
        </p:grpSp>
        <p:pic>
          <p:nvPicPr>
            <p:cNvPr id="18466" name="图片 11"/>
            <p:cNvPicPr>
              <a:picLocks noChangeAspect="1" noChangeArrowheads="1"/>
            </p:cNvPicPr>
            <p:nvPr/>
          </p:nvPicPr>
          <p:blipFill>
            <a:blip r:embed="rId3" cstate="print"/>
            <a:srcRect/>
            <a:stretch>
              <a:fillRect/>
            </a:stretch>
          </p:blipFill>
          <p:spPr bwMode="auto">
            <a:xfrm>
              <a:off x="3268944" y="0"/>
              <a:ext cx="1285312" cy="1828801"/>
            </a:xfrm>
            <a:prstGeom prst="rect">
              <a:avLst/>
            </a:prstGeom>
            <a:noFill/>
            <a:ln w="9525">
              <a:noFill/>
              <a:miter lim="800000"/>
              <a:headEnd/>
              <a:tailEnd/>
            </a:ln>
          </p:spPr>
        </p:pic>
      </p:grpSp>
      <p:grpSp>
        <p:nvGrpSpPr>
          <p:cNvPr id="6" name="Group 18"/>
          <p:cNvGrpSpPr>
            <a:grpSpLocks/>
          </p:cNvGrpSpPr>
          <p:nvPr/>
        </p:nvGrpSpPr>
        <p:grpSpPr bwMode="auto">
          <a:xfrm>
            <a:off x="4810873" y="2350050"/>
            <a:ext cx="2549204" cy="1468452"/>
            <a:chOff x="0" y="0"/>
            <a:chExt cx="7823200" cy="4507347"/>
          </a:xfrm>
        </p:grpSpPr>
        <p:grpSp>
          <p:nvGrpSpPr>
            <p:cNvPr id="7" name="Group 19"/>
            <p:cNvGrpSpPr>
              <a:grpSpLocks/>
            </p:cNvGrpSpPr>
            <p:nvPr/>
          </p:nvGrpSpPr>
          <p:grpSpPr bwMode="auto">
            <a:xfrm>
              <a:off x="0" y="350983"/>
              <a:ext cx="7823200" cy="4156364"/>
              <a:chOff x="0" y="0"/>
              <a:chExt cx="7823200" cy="4156364"/>
            </a:xfrm>
          </p:grpSpPr>
          <p:sp>
            <p:nvSpPr>
              <p:cNvPr id="18460" name="圆角矩形 18"/>
              <p:cNvSpPr>
                <a:spLocks noChangeArrowheads="1"/>
              </p:cNvSpPr>
              <p:nvPr/>
            </p:nvSpPr>
            <p:spPr bwMode="auto">
              <a:xfrm>
                <a:off x="0" y="0"/>
                <a:ext cx="7823200" cy="4156364"/>
              </a:xfrm>
              <a:prstGeom prst="roundRect">
                <a:avLst>
                  <a:gd name="adj" fmla="val 16667"/>
                </a:avLst>
              </a:prstGeom>
              <a:solidFill>
                <a:srgbClr val="00A0E9"/>
              </a:solidFill>
              <a:ln w="12700">
                <a:noFill/>
                <a:bevel/>
                <a:headEnd/>
                <a:tailEnd/>
              </a:ln>
            </p:spPr>
            <p:txBody>
              <a:bodyPr anchor="ctr"/>
              <a:lstStyle/>
              <a:p>
                <a:pPr algn="ctr"/>
                <a:endParaRPr lang="zh-CN" altLang="zh-CN">
                  <a:solidFill>
                    <a:srgbClr val="231815"/>
                  </a:solidFill>
                  <a:latin typeface="宋体" pitchFamily="2" charset="-122"/>
                  <a:sym typeface="宋体" pitchFamily="2" charset="-122"/>
                </a:endParaRPr>
              </a:p>
            </p:txBody>
          </p:sp>
          <p:sp>
            <p:nvSpPr>
              <p:cNvPr id="18461" name="圆角矩形 19">
                <a:hlinkClick r:id="rId4" action="ppaction://hlinksldjump"/>
              </p:cNvPr>
              <p:cNvSpPr>
                <a:spLocks noChangeArrowheads="1"/>
              </p:cNvSpPr>
              <p:nvPr/>
            </p:nvSpPr>
            <p:spPr bwMode="auto">
              <a:xfrm>
                <a:off x="286326" y="184728"/>
                <a:ext cx="7250547" cy="3666835"/>
              </a:xfrm>
              <a:prstGeom prst="roundRect">
                <a:avLst>
                  <a:gd name="adj" fmla="val 16667"/>
                </a:avLst>
              </a:prstGeom>
              <a:solidFill>
                <a:schemeClr val="bg1"/>
              </a:solidFill>
              <a:ln w="12700">
                <a:noFill/>
                <a:bevel/>
                <a:headEnd/>
                <a:tailEnd/>
              </a:ln>
            </p:spPr>
            <p:txBody>
              <a:bodyPr anchor="ctr"/>
              <a:lstStyle/>
              <a:p>
                <a:pPr algn="ctr"/>
                <a:endParaRPr lang="en-US" altLang="ja-JP" sz="2800" b="1" dirty="0" smtClean="0">
                  <a:solidFill>
                    <a:schemeClr val="accent1">
                      <a:lumMod val="75000"/>
                    </a:schemeClr>
                  </a:solidFill>
                  <a:latin typeface="MS Mincho" pitchFamily="49" charset="-128"/>
                  <a:ea typeface="MS Mincho" pitchFamily="49" charset="-128"/>
                  <a:sym typeface="宋体" pitchFamily="2" charset="-122"/>
                </a:endParaRPr>
              </a:p>
              <a:p>
                <a:pPr algn="ctr"/>
                <a:r>
                  <a:rPr lang="ja-JP" altLang="en-US" sz="2400" b="1" dirty="0" smtClean="0">
                    <a:solidFill>
                      <a:schemeClr val="accent1">
                        <a:lumMod val="75000"/>
                      </a:schemeClr>
                    </a:solidFill>
                    <a:latin typeface="MS Mincho" pitchFamily="49" charset="-128"/>
                    <a:ea typeface="MS Mincho" pitchFamily="49" charset="-128"/>
                    <a:sym typeface="宋体" pitchFamily="2" charset="-122"/>
                  </a:rPr>
                  <a:t>文法と練習</a:t>
                </a:r>
                <a:endParaRPr lang="zh-CN" altLang="en-US" sz="2400" b="1" dirty="0">
                  <a:solidFill>
                    <a:schemeClr val="accent1">
                      <a:lumMod val="75000"/>
                    </a:schemeClr>
                  </a:solidFill>
                  <a:latin typeface="MS Mincho" pitchFamily="49" charset="-128"/>
                  <a:ea typeface="MS Mincho" pitchFamily="49" charset="-128"/>
                  <a:sym typeface="宋体" pitchFamily="2" charset="-122"/>
                </a:endParaRPr>
              </a:p>
            </p:txBody>
          </p:sp>
          <p:sp>
            <p:nvSpPr>
              <p:cNvPr id="18462" name="矩形 20"/>
              <p:cNvSpPr>
                <a:spLocks noChangeArrowheads="1"/>
              </p:cNvSpPr>
              <p:nvPr/>
            </p:nvSpPr>
            <p:spPr bwMode="auto">
              <a:xfrm>
                <a:off x="0" y="0"/>
                <a:ext cx="7823200" cy="831273"/>
              </a:xfrm>
              <a:prstGeom prst="rect">
                <a:avLst/>
              </a:prstGeom>
              <a:solidFill>
                <a:srgbClr val="E1002A"/>
              </a:solidFill>
              <a:ln w="12700">
                <a:solidFill>
                  <a:srgbClr val="42719B"/>
                </a:solidFill>
                <a:miter lim="800000"/>
                <a:headEnd/>
                <a:tailEnd/>
              </a:ln>
            </p:spPr>
            <p:txBody>
              <a:bodyPr anchor="ctr"/>
              <a:lstStyle/>
              <a:p>
                <a:pPr algn="ctr"/>
                <a:endParaRPr lang="zh-CN" altLang="zh-CN">
                  <a:solidFill>
                    <a:srgbClr val="231815"/>
                  </a:solidFill>
                  <a:latin typeface="宋体" pitchFamily="2" charset="-122"/>
                  <a:sym typeface="宋体" pitchFamily="2" charset="-122"/>
                </a:endParaRPr>
              </a:p>
            </p:txBody>
          </p:sp>
        </p:grpSp>
        <p:pic>
          <p:nvPicPr>
            <p:cNvPr id="18459" name="图片 17"/>
            <p:cNvPicPr>
              <a:picLocks noChangeAspect="1" noChangeArrowheads="1"/>
            </p:cNvPicPr>
            <p:nvPr/>
          </p:nvPicPr>
          <p:blipFill>
            <a:blip r:embed="rId3" cstate="print"/>
            <a:srcRect/>
            <a:stretch>
              <a:fillRect/>
            </a:stretch>
          </p:blipFill>
          <p:spPr bwMode="auto">
            <a:xfrm>
              <a:off x="3268944" y="0"/>
              <a:ext cx="1285312" cy="1828801"/>
            </a:xfrm>
            <a:prstGeom prst="rect">
              <a:avLst/>
            </a:prstGeom>
            <a:noFill/>
            <a:ln w="9525">
              <a:noFill/>
              <a:miter lim="800000"/>
              <a:headEnd/>
              <a:tailEnd/>
            </a:ln>
          </p:spPr>
        </p:pic>
      </p:grpSp>
      <p:sp>
        <p:nvSpPr>
          <p:cNvPr id="53" name="TextBox 52">
            <a:hlinkClick r:id="rId5" action="ppaction://hlinksldjump"/>
          </p:cNvPr>
          <p:cNvSpPr txBox="1"/>
          <p:nvPr/>
        </p:nvSpPr>
        <p:spPr>
          <a:xfrm>
            <a:off x="10593659" y="5430644"/>
            <a:ext cx="1059366" cy="307777"/>
          </a:xfrm>
          <a:prstGeom prst="rect">
            <a:avLst/>
          </a:prstGeom>
          <a:noFill/>
        </p:spPr>
        <p:txBody>
          <a:bodyPr wrap="square" rtlCol="0">
            <a:spAutoFit/>
          </a:bodyPr>
          <a:lstStyle/>
          <a:p>
            <a:r>
              <a:rPr lang="ja-JP" altLang="en-US" sz="1400" dirty="0" smtClean="0">
                <a:solidFill>
                  <a:schemeClr val="bg1"/>
                </a:solidFill>
                <a:latin typeface="MS Mincho" pitchFamily="49" charset="-128"/>
                <a:ea typeface="MS Mincho" pitchFamily="49" charset="-128"/>
              </a:rPr>
              <a:t>　戻り</a:t>
            </a:r>
            <a:endParaRPr lang="zh-CN" altLang="en-US" sz="1400" dirty="0">
              <a:solidFill>
                <a:schemeClr val="bg1"/>
              </a:solidFill>
              <a:latin typeface="MS Mincho" pitchFamily="49" charset="-128"/>
              <a:ea typeface="MS Mincho" pitchFamily="49" charset="-128"/>
            </a:endParaRPr>
          </a:p>
        </p:txBody>
      </p:sp>
      <p:sp>
        <p:nvSpPr>
          <p:cNvPr id="54"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rgbClr val="FFFFFF"/>
                </a:solidFill>
                <a:latin typeface="Adobe 黑体 Std R" pitchFamily="2" charset="-122"/>
                <a:ea typeface="Adobe 黑体 Std R" pitchFamily="2" charset="-122"/>
                <a:sym typeface="Adobe 黑体 Std R" pitchFamily="2" charset="-122"/>
              </a:rPr>
              <a:t>　会話</a:t>
            </a:r>
            <a:r>
              <a:rPr lang="en-US" altLang="ja-JP" sz="2800" b="1" dirty="0" smtClean="0">
                <a:solidFill>
                  <a:srgbClr val="FFFFFF"/>
                </a:solidFill>
                <a:latin typeface="Adobe 黑体 Std R" pitchFamily="2" charset="-122"/>
                <a:ea typeface="Adobe 黑体 Std R" pitchFamily="2" charset="-122"/>
                <a:sym typeface="Adobe 黑体 Std R" pitchFamily="2" charset="-122"/>
              </a:rPr>
              <a:t>1</a:t>
            </a:r>
            <a:endParaRPr lang="zh-CN" altLang="en-US" sz="2800" b="1" dirty="0">
              <a:solidFill>
                <a:srgbClr val="FFFFFF"/>
              </a:solidFill>
              <a:latin typeface="Adobe 黑体 Std R" pitchFamily="2" charset="-122"/>
              <a:ea typeface="Adobe 黑体 Std R" pitchFamily="2" charset="-122"/>
              <a:sym typeface="Adobe 黑体 Std R" pitchFamily="2" charset="-122"/>
            </a:endParaRPr>
          </a:p>
        </p:txBody>
      </p:sp>
      <p:sp>
        <p:nvSpPr>
          <p:cNvPr id="55" name="TextBox 54"/>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grpSp>
        <p:nvGrpSpPr>
          <p:cNvPr id="56" name="Group 18"/>
          <p:cNvGrpSpPr>
            <a:grpSpLocks/>
          </p:cNvGrpSpPr>
          <p:nvPr/>
        </p:nvGrpSpPr>
        <p:grpSpPr bwMode="auto">
          <a:xfrm>
            <a:off x="8463199" y="2360560"/>
            <a:ext cx="2549204" cy="1468452"/>
            <a:chOff x="0" y="0"/>
            <a:chExt cx="7823200" cy="4507347"/>
          </a:xfrm>
        </p:grpSpPr>
        <p:grpSp>
          <p:nvGrpSpPr>
            <p:cNvPr id="57" name="Group 19"/>
            <p:cNvGrpSpPr>
              <a:grpSpLocks/>
            </p:cNvGrpSpPr>
            <p:nvPr/>
          </p:nvGrpSpPr>
          <p:grpSpPr bwMode="auto">
            <a:xfrm>
              <a:off x="0" y="350983"/>
              <a:ext cx="7823200" cy="4156364"/>
              <a:chOff x="0" y="0"/>
              <a:chExt cx="7823200" cy="4156364"/>
            </a:xfrm>
          </p:grpSpPr>
          <p:sp>
            <p:nvSpPr>
              <p:cNvPr id="59" name="圆角矩形 18"/>
              <p:cNvSpPr>
                <a:spLocks noChangeArrowheads="1"/>
              </p:cNvSpPr>
              <p:nvPr/>
            </p:nvSpPr>
            <p:spPr bwMode="auto">
              <a:xfrm>
                <a:off x="0" y="0"/>
                <a:ext cx="7823200" cy="4156364"/>
              </a:xfrm>
              <a:prstGeom prst="roundRect">
                <a:avLst>
                  <a:gd name="adj" fmla="val 16667"/>
                </a:avLst>
              </a:prstGeom>
              <a:solidFill>
                <a:srgbClr val="00A0E9"/>
              </a:solidFill>
              <a:ln w="12700">
                <a:noFill/>
                <a:bevel/>
                <a:headEnd/>
                <a:tailEnd/>
              </a:ln>
            </p:spPr>
            <p:txBody>
              <a:bodyPr anchor="ctr"/>
              <a:lstStyle/>
              <a:p>
                <a:pPr algn="ctr"/>
                <a:endParaRPr lang="zh-CN" altLang="zh-CN">
                  <a:solidFill>
                    <a:srgbClr val="231815"/>
                  </a:solidFill>
                  <a:latin typeface="宋体" pitchFamily="2" charset="-122"/>
                  <a:sym typeface="宋体" pitchFamily="2" charset="-122"/>
                </a:endParaRPr>
              </a:p>
            </p:txBody>
          </p:sp>
          <p:sp>
            <p:nvSpPr>
              <p:cNvPr id="60" name="圆角矩形 19">
                <a:hlinkClick r:id="rId6" action="ppaction://hlinksldjump"/>
              </p:cNvPr>
              <p:cNvSpPr>
                <a:spLocks noChangeArrowheads="1"/>
              </p:cNvSpPr>
              <p:nvPr/>
            </p:nvSpPr>
            <p:spPr bwMode="auto">
              <a:xfrm>
                <a:off x="286326" y="184728"/>
                <a:ext cx="7250547" cy="3666835"/>
              </a:xfrm>
              <a:prstGeom prst="roundRect">
                <a:avLst>
                  <a:gd name="adj" fmla="val 16667"/>
                </a:avLst>
              </a:prstGeom>
              <a:solidFill>
                <a:schemeClr val="bg1"/>
              </a:solidFill>
              <a:ln w="12700">
                <a:noFill/>
                <a:bevel/>
                <a:headEnd/>
                <a:tailEnd/>
              </a:ln>
            </p:spPr>
            <p:txBody>
              <a:bodyPr anchor="ctr"/>
              <a:lstStyle/>
              <a:p>
                <a:pPr algn="ctr"/>
                <a:endParaRPr lang="en-US" altLang="ja-JP" sz="2800" b="1" dirty="0" smtClean="0">
                  <a:solidFill>
                    <a:schemeClr val="accent1">
                      <a:lumMod val="75000"/>
                    </a:schemeClr>
                  </a:solidFill>
                  <a:latin typeface="MS Mincho" pitchFamily="49" charset="-128"/>
                  <a:ea typeface="MS Mincho" pitchFamily="49" charset="-128"/>
                  <a:sym typeface="宋体" pitchFamily="2" charset="-122"/>
                </a:endParaRPr>
              </a:p>
              <a:p>
                <a:pPr algn="ctr"/>
                <a:r>
                  <a:rPr lang="ja-JP" altLang="en-US" sz="2400" b="1" dirty="0" smtClean="0">
                    <a:solidFill>
                      <a:schemeClr val="accent1">
                        <a:lumMod val="75000"/>
                      </a:schemeClr>
                    </a:solidFill>
                    <a:latin typeface="MS Mincho" pitchFamily="49" charset="-128"/>
                    <a:ea typeface="MS Mincho" pitchFamily="49" charset="-128"/>
                    <a:sym typeface="宋体" pitchFamily="2" charset="-122"/>
                  </a:rPr>
                  <a:t>重要表現</a:t>
                </a:r>
                <a:r>
                  <a:rPr lang="ja-JP" altLang="en-US" sz="2400" b="1" dirty="0" smtClean="0">
                    <a:solidFill>
                      <a:srgbClr val="0070C0"/>
                    </a:solidFill>
                    <a:latin typeface="MS Mincho" pitchFamily="49" charset="-128"/>
                    <a:ea typeface="MS Mincho" pitchFamily="49" charset="-128"/>
                  </a:rPr>
                  <a:t> </a:t>
                </a:r>
                <a:r>
                  <a:rPr lang="ja-JP" altLang="en-US" sz="2000" b="1" dirty="0" smtClean="0">
                    <a:solidFill>
                      <a:srgbClr val="0070C0"/>
                    </a:solidFill>
                    <a:latin typeface="MS Mincho" pitchFamily="49" charset="-128"/>
                    <a:ea typeface="MS Mincho" pitchFamily="49" charset="-128"/>
                  </a:rPr>
                  <a:t>　　　</a:t>
                </a:r>
                <a:endParaRPr lang="zh-CN" altLang="en-US" sz="2000" b="1" dirty="0">
                  <a:solidFill>
                    <a:schemeClr val="accent1">
                      <a:lumMod val="75000"/>
                    </a:schemeClr>
                  </a:solidFill>
                  <a:latin typeface="MS Mincho" pitchFamily="49" charset="-128"/>
                  <a:ea typeface="MS Mincho" pitchFamily="49" charset="-128"/>
                  <a:sym typeface="宋体" pitchFamily="2" charset="-122"/>
                </a:endParaRPr>
              </a:p>
            </p:txBody>
          </p:sp>
          <p:sp>
            <p:nvSpPr>
              <p:cNvPr id="61" name="矩形 20"/>
              <p:cNvSpPr>
                <a:spLocks noChangeArrowheads="1"/>
              </p:cNvSpPr>
              <p:nvPr/>
            </p:nvSpPr>
            <p:spPr bwMode="auto">
              <a:xfrm>
                <a:off x="0" y="0"/>
                <a:ext cx="7823200" cy="831273"/>
              </a:xfrm>
              <a:prstGeom prst="rect">
                <a:avLst/>
              </a:prstGeom>
              <a:solidFill>
                <a:srgbClr val="E1002A"/>
              </a:solidFill>
              <a:ln w="12700">
                <a:solidFill>
                  <a:srgbClr val="42719B"/>
                </a:solidFill>
                <a:miter lim="800000"/>
                <a:headEnd/>
                <a:tailEnd/>
              </a:ln>
            </p:spPr>
            <p:txBody>
              <a:bodyPr anchor="ctr"/>
              <a:lstStyle/>
              <a:p>
                <a:pPr algn="ctr"/>
                <a:endParaRPr lang="zh-CN" altLang="zh-CN">
                  <a:solidFill>
                    <a:srgbClr val="231815"/>
                  </a:solidFill>
                  <a:latin typeface="宋体" pitchFamily="2" charset="-122"/>
                  <a:sym typeface="宋体" pitchFamily="2" charset="-122"/>
                </a:endParaRPr>
              </a:p>
            </p:txBody>
          </p:sp>
        </p:grpSp>
        <p:pic>
          <p:nvPicPr>
            <p:cNvPr id="58" name="图片 17"/>
            <p:cNvPicPr>
              <a:picLocks noChangeAspect="1" noChangeArrowheads="1"/>
            </p:cNvPicPr>
            <p:nvPr/>
          </p:nvPicPr>
          <p:blipFill>
            <a:blip r:embed="rId3" cstate="print"/>
            <a:srcRect/>
            <a:stretch>
              <a:fillRect/>
            </a:stretch>
          </p:blipFill>
          <p:spPr bwMode="auto">
            <a:xfrm>
              <a:off x="3268944" y="0"/>
              <a:ext cx="1285312" cy="182880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875"/>
          </a:xfrm>
          <a:prstGeom prst="rect">
            <a:avLst/>
          </a:prstGeom>
          <a:noFill/>
          <a:ln w="9525">
            <a:noFill/>
            <a:miter lim="800000"/>
            <a:headEnd/>
            <a:tailEnd/>
          </a:ln>
        </p:spPr>
        <p:txBody>
          <a:bodyPr>
            <a:spAutoFit/>
          </a:bodyPr>
          <a:lstStyle/>
          <a:p>
            <a:r>
              <a:rPr lang="ja-JP" altLang="en-US" sz="2800" b="1" dirty="0" smtClean="0">
                <a:solidFill>
                  <a:srgbClr val="FFFFFF"/>
                </a:solidFill>
                <a:latin typeface="MS Mincho" pitchFamily="49" charset="-128"/>
                <a:ea typeface="MS Mincho" pitchFamily="49" charset="-128"/>
                <a:sym typeface="Adobe 黑体 Std R" pitchFamily="2" charset="-122"/>
              </a:rPr>
              <a:t>会話１（重要単語）</a:t>
            </a:r>
            <a:endParaRPr lang="zh-CN" altLang="en-US" sz="2800" b="1" dirty="0">
              <a:solidFill>
                <a:srgbClr val="FFFFFF"/>
              </a:solidFill>
              <a:latin typeface="MS Mincho" pitchFamily="49" charset="-128"/>
              <a:ea typeface="MS Mincho" pitchFamily="49" charset="-128"/>
              <a:sym typeface="Adobe 黑体 Std R" pitchFamily="2" charset="-122"/>
            </a:endParaRPr>
          </a:p>
        </p:txBody>
      </p:sp>
      <p:grpSp>
        <p:nvGrpSpPr>
          <p:cNvPr id="20483" name="Group 3"/>
          <p:cNvGrpSpPr>
            <a:grpSpLocks/>
          </p:cNvGrpSpPr>
          <p:nvPr/>
        </p:nvGrpSpPr>
        <p:grpSpPr bwMode="auto">
          <a:xfrm>
            <a:off x="4692650" y="1773238"/>
            <a:ext cx="3989388" cy="3746500"/>
            <a:chOff x="0" y="0"/>
            <a:chExt cx="3990109" cy="3746114"/>
          </a:xfrm>
        </p:grpSpPr>
        <p:sp>
          <p:nvSpPr>
            <p:cNvPr id="20485" name="Rectangle 5"/>
            <p:cNvSpPr>
              <a:spLocks noChangeArrowheads="1"/>
            </p:cNvSpPr>
            <p:nvPr/>
          </p:nvSpPr>
          <p:spPr bwMode="auto">
            <a:xfrm rot="-840000">
              <a:off x="3757516" y="1702810"/>
              <a:ext cx="908627" cy="598456"/>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铁板烧</a:t>
              </a:r>
            </a:p>
          </p:txBody>
        </p:sp>
        <p:sp>
          <p:nvSpPr>
            <p:cNvPr id="20486" name="Rectangle 7"/>
            <p:cNvSpPr>
              <a:spLocks noChangeArrowheads="1"/>
            </p:cNvSpPr>
            <p:nvPr/>
          </p:nvSpPr>
          <p:spPr bwMode="auto">
            <a:xfrm rot="-840000">
              <a:off x="3236776" y="2610296"/>
              <a:ext cx="1211503" cy="555709"/>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大雄</a:t>
              </a:r>
            </a:p>
          </p:txBody>
        </p:sp>
        <p:sp>
          <p:nvSpPr>
            <p:cNvPr id="20487" name="Rectangle 9"/>
            <p:cNvSpPr>
              <a:spLocks noChangeArrowheads="1"/>
            </p:cNvSpPr>
            <p:nvPr/>
          </p:nvSpPr>
          <p:spPr bwMode="auto">
            <a:xfrm rot="-840000">
              <a:off x="1198611" y="1570713"/>
              <a:ext cx="2101857" cy="1289270"/>
            </a:xfrm>
            <a:prstGeom prst="rect">
              <a:avLst/>
            </a:prstGeom>
            <a:noFill/>
            <a:ln w="9525">
              <a:noFill/>
              <a:miter lim="800000"/>
              <a:headEnd/>
              <a:tailEnd/>
            </a:ln>
          </p:spPr>
          <p:txBody>
            <a:bodyPr lIns="83820" tIns="83820" rIns="83820" bIns="83820" anchor="ctr"/>
            <a:lstStyle/>
            <a:p>
              <a:pPr algn="ctr">
                <a:lnSpc>
                  <a:spcPct val="90000"/>
                </a:lnSpc>
                <a:spcAft>
                  <a:spcPct val="35000"/>
                </a:spcAft>
              </a:pPr>
              <a:r>
                <a:rPr lang="zh-CN" altLang="en-US" sz="6600">
                  <a:solidFill>
                    <a:srgbClr val="FFFFFF"/>
                  </a:solidFill>
                  <a:latin typeface="宋体" pitchFamily="2" charset="-122"/>
                  <a:sym typeface="宋体" pitchFamily="2" charset="-122"/>
                </a:rPr>
                <a:t>老鼠</a:t>
              </a:r>
            </a:p>
          </p:txBody>
        </p:sp>
      </p:grpSp>
      <p:sp>
        <p:nvSpPr>
          <p:cNvPr id="8" name="TextBox 7"/>
          <p:cNvSpPr txBox="1"/>
          <p:nvPr/>
        </p:nvSpPr>
        <p:spPr>
          <a:xfrm>
            <a:off x="1608083" y="961696"/>
            <a:ext cx="9482635" cy="3785652"/>
          </a:xfrm>
          <a:prstGeom prst="rect">
            <a:avLst/>
          </a:prstGeom>
          <a:noFill/>
        </p:spPr>
        <p:txBody>
          <a:bodyPr wrap="square" rtlCol="0">
            <a:spAutoFit/>
          </a:bodyPr>
          <a:lstStyle/>
          <a:p>
            <a:pPr>
              <a:lnSpc>
                <a:spcPct val="150000"/>
              </a:lnSpc>
            </a:pPr>
            <a:r>
              <a:rPr lang="en-US" altLang="zh-CN" sz="2000" b="1" dirty="0" smtClean="0">
                <a:solidFill>
                  <a:schemeClr val="accent1">
                    <a:lumMod val="75000"/>
                  </a:schemeClr>
                </a:solidFill>
                <a:latin typeface="+mn-ea"/>
                <a:ea typeface="+mn-ea"/>
              </a:rPr>
              <a:t>1</a:t>
            </a:r>
            <a:r>
              <a:rPr lang="ja-JP" altLang="en-US" sz="2000" b="1" dirty="0" smtClean="0">
                <a:solidFill>
                  <a:schemeClr val="accent1">
                    <a:lumMod val="75000"/>
                  </a:schemeClr>
                </a:solidFill>
                <a:latin typeface="+mn-ea"/>
                <a:ea typeface="+mn-ea"/>
              </a:rPr>
              <a:t>）</a:t>
            </a:r>
            <a:r>
              <a:rPr lang="ja-JP" altLang="en-US" sz="2000" b="1" dirty="0" smtClean="0">
                <a:solidFill>
                  <a:schemeClr val="accent1">
                    <a:lumMod val="75000"/>
                  </a:schemeClr>
                </a:solidFill>
                <a:latin typeface="MS Mincho" pitchFamily="49" charset="-128"/>
                <a:ea typeface="MS Mincho" pitchFamily="49" charset="-128"/>
              </a:rPr>
              <a:t>封筒</a:t>
            </a:r>
            <a:r>
              <a:rPr lang="en-US" altLang="zh-CN"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名</a:t>
            </a:r>
            <a:r>
              <a:rPr lang="en-US" altLang="zh-CN"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a:t>
            </a:r>
            <a:endParaRPr lang="en-US" altLang="ja-JP" sz="2000" b="1" dirty="0" smtClean="0">
              <a:solidFill>
                <a:schemeClr val="accent1">
                  <a:lumMod val="75000"/>
                </a:schemeClr>
              </a:solidFill>
              <a:latin typeface="MS Mincho" pitchFamily="49" charset="-128"/>
              <a:ea typeface="MS Mincho" pitchFamily="49" charset="-128"/>
            </a:endParaRPr>
          </a:p>
          <a:p>
            <a:pPr>
              <a:lnSpc>
                <a:spcPct val="150000"/>
              </a:lnSpc>
            </a:pPr>
            <a:r>
              <a:rPr lang="en-US" altLang="ja-JP" sz="2000" dirty="0" smtClean="0"/>
              <a:t>         </a:t>
            </a:r>
            <a:r>
              <a:rPr lang="ja-JP" altLang="en-US" sz="2000" dirty="0" smtClean="0"/>
              <a:t>　</a:t>
            </a:r>
            <a:r>
              <a:rPr lang="en-US" altLang="ja-JP" sz="2000" dirty="0" smtClean="0"/>
              <a:t> </a:t>
            </a:r>
            <a:r>
              <a:rPr lang="zh-CN" altLang="en-US" sz="2000" dirty="0" smtClean="0"/>
              <a:t>信封</a:t>
            </a:r>
            <a:r>
              <a:rPr lang="en-US" altLang="ja-JP" sz="2000" dirty="0" smtClean="0"/>
              <a:t> </a:t>
            </a:r>
            <a:r>
              <a:rPr lang="zh-CN" altLang="en-US" sz="2000" dirty="0" smtClean="0"/>
              <a:t>。信</a:t>
            </a:r>
            <a:r>
              <a:rPr lang="ja-JP" altLang="en-US" sz="2000" dirty="0" smtClean="0"/>
              <a:t>：</a:t>
            </a:r>
            <a:r>
              <a:rPr lang="ja-JP" altLang="en-US" sz="2000" dirty="0" smtClean="0">
                <a:latin typeface="MS Mincho" pitchFamily="49" charset="-128"/>
                <a:ea typeface="MS Mincho" pitchFamily="49" charset="-128"/>
              </a:rPr>
              <a:t>手紙（てがみ）</a:t>
            </a:r>
            <a:r>
              <a:rPr lang="zh-CN" altLang="en-US" sz="2000" dirty="0" smtClean="0">
                <a:latin typeface="MS Mincho" pitchFamily="49" charset="-128"/>
                <a:ea typeface="MS Mincho" pitchFamily="49" charset="-128"/>
              </a:rPr>
              <a:t>    </a:t>
            </a:r>
            <a:r>
              <a:rPr lang="zh-CN" altLang="en-US" sz="2000" dirty="0" smtClean="0"/>
              <a:t>邮票</a:t>
            </a:r>
            <a:r>
              <a:rPr lang="ja-JP" altLang="en-US" sz="2000" dirty="0" smtClean="0"/>
              <a:t>：</a:t>
            </a:r>
            <a:r>
              <a:rPr lang="ja-JP" altLang="en-US" sz="2000" dirty="0" smtClean="0">
                <a:latin typeface="MS Mincho" pitchFamily="49" charset="-128"/>
                <a:ea typeface="MS Mincho" pitchFamily="49" charset="-128"/>
              </a:rPr>
              <a:t>切手（きって）</a:t>
            </a:r>
            <a:r>
              <a:rPr lang="zh-CN" altLang="en-US" sz="2000" dirty="0" smtClean="0"/>
              <a:t>　</a:t>
            </a:r>
            <a:endParaRPr lang="en-US" altLang="zh-CN" sz="2000" b="1" dirty="0" smtClean="0">
              <a:solidFill>
                <a:schemeClr val="accent1">
                  <a:lumMod val="75000"/>
                </a:schemeClr>
              </a:solidFill>
              <a:latin typeface="+mn-ea"/>
              <a:ea typeface="+mn-ea"/>
            </a:endParaRPr>
          </a:p>
          <a:p>
            <a:pPr>
              <a:lnSpc>
                <a:spcPct val="150000"/>
              </a:lnSpc>
            </a:pPr>
            <a:r>
              <a:rPr lang="en-US" altLang="zh-CN" sz="2000" b="1" dirty="0" smtClean="0">
                <a:solidFill>
                  <a:schemeClr val="accent1">
                    <a:lumMod val="75000"/>
                  </a:schemeClr>
                </a:solidFill>
                <a:latin typeface="+mn-ea"/>
                <a:ea typeface="+mn-ea"/>
              </a:rPr>
              <a:t>2</a:t>
            </a:r>
            <a:r>
              <a:rPr lang="ja-JP" altLang="en-US" sz="2000" b="1" dirty="0" smtClean="0">
                <a:solidFill>
                  <a:schemeClr val="accent1">
                    <a:lumMod val="75000"/>
                  </a:schemeClr>
                </a:solidFill>
                <a:latin typeface="+mn-ea"/>
                <a:ea typeface="+mn-ea"/>
              </a:rPr>
              <a:t>）</a:t>
            </a:r>
            <a:r>
              <a:rPr lang="ja-JP" altLang="en-US" sz="2000" b="1" dirty="0" smtClean="0">
                <a:solidFill>
                  <a:schemeClr val="accent1">
                    <a:lumMod val="75000"/>
                  </a:schemeClr>
                </a:solidFill>
                <a:latin typeface="MS Mincho" pitchFamily="49" charset="-128"/>
                <a:ea typeface="MS Mincho" pitchFamily="49" charset="-128"/>
              </a:rPr>
              <a:t>入口</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名</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a:t>
            </a:r>
            <a:endParaRPr lang="en-US" altLang="ja-JP" sz="2000" b="1" dirty="0" smtClean="0">
              <a:solidFill>
                <a:schemeClr val="accent1">
                  <a:lumMod val="75000"/>
                </a:schemeClr>
              </a:solidFill>
              <a:latin typeface="MS Mincho" pitchFamily="49" charset="-128"/>
              <a:ea typeface="MS Mincho" pitchFamily="49" charset="-128"/>
            </a:endParaRPr>
          </a:p>
          <a:p>
            <a:pPr>
              <a:lnSpc>
                <a:spcPct val="150000"/>
              </a:lnSpc>
            </a:pPr>
            <a:r>
              <a:rPr lang="ja-JP" altLang="en-US" sz="2000" b="1" dirty="0" smtClean="0">
                <a:solidFill>
                  <a:schemeClr val="accent1">
                    <a:lumMod val="75000"/>
                  </a:schemeClr>
                </a:solidFill>
                <a:latin typeface="MS Mincho" pitchFamily="49" charset="-128"/>
                <a:ea typeface="MS Mincho" pitchFamily="49" charset="-128"/>
              </a:rPr>
              <a:t>　　　　</a:t>
            </a:r>
            <a:r>
              <a:rPr lang="ja-JP" altLang="en-US" sz="2000" dirty="0" smtClean="0">
                <a:latin typeface="MS Mincho" pitchFamily="49" charset="-128"/>
                <a:ea typeface="MS Mincho" pitchFamily="49" charset="-128"/>
              </a:rPr>
              <a:t>　入口（いりぐち）　　　出口（でぐち）</a:t>
            </a:r>
            <a:endParaRPr lang="en-US" altLang="ja-JP" sz="2000" dirty="0" smtClean="0">
              <a:latin typeface="MS Mincho" pitchFamily="49" charset="-128"/>
              <a:ea typeface="MS Mincho" pitchFamily="49" charset="-128"/>
            </a:endParaRPr>
          </a:p>
          <a:p>
            <a:pPr>
              <a:lnSpc>
                <a:spcPct val="150000"/>
              </a:lnSpc>
            </a:pPr>
            <a:r>
              <a:rPr lang="en-US" altLang="ja-JP" sz="2000" b="1" dirty="0" smtClean="0">
                <a:solidFill>
                  <a:srgbClr val="0070C0"/>
                </a:solidFill>
                <a:latin typeface="MS Mincho" pitchFamily="49" charset="-128"/>
                <a:ea typeface="MS Mincho" pitchFamily="49" charset="-128"/>
              </a:rPr>
              <a:t>3</a:t>
            </a:r>
            <a:r>
              <a:rPr lang="ja-JP" altLang="en-US" sz="2000" b="1" dirty="0" smtClean="0">
                <a:solidFill>
                  <a:srgbClr val="0070C0"/>
                </a:solidFill>
                <a:latin typeface="MS Mincho" pitchFamily="49" charset="-128"/>
                <a:ea typeface="MS Mincho" pitchFamily="49" charset="-128"/>
              </a:rPr>
              <a:t>）右</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名</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a:t>
            </a:r>
            <a:endParaRPr lang="en-US" altLang="ja-JP" sz="2000" b="1" dirty="0" smtClean="0">
              <a:solidFill>
                <a:schemeClr val="accent1">
                  <a:lumMod val="75000"/>
                </a:schemeClr>
              </a:solidFill>
              <a:latin typeface="MS Mincho" pitchFamily="49" charset="-128"/>
              <a:ea typeface="MS Mincho" pitchFamily="49" charset="-128"/>
            </a:endParaRPr>
          </a:p>
          <a:p>
            <a:pPr>
              <a:lnSpc>
                <a:spcPct val="150000"/>
              </a:lnSpc>
            </a:pPr>
            <a:r>
              <a:rPr lang="ja-JP" altLang="en-US" sz="2000" b="1" dirty="0" smtClean="0">
                <a:solidFill>
                  <a:schemeClr val="accent1">
                    <a:lumMod val="75000"/>
                  </a:schemeClr>
                </a:solidFill>
                <a:latin typeface="MS Mincho" pitchFamily="49" charset="-128"/>
                <a:ea typeface="MS Mincho" pitchFamily="49" charset="-128"/>
              </a:rPr>
              <a:t>　　　　　</a:t>
            </a:r>
            <a:r>
              <a:rPr lang="ja-JP" altLang="en-US" sz="2000" dirty="0" smtClean="0">
                <a:latin typeface="MS Mincho" pitchFamily="49" charset="-128"/>
                <a:ea typeface="MS Mincho" pitchFamily="49" charset="-128"/>
              </a:rPr>
              <a:t>右（みぎ）　　　 左（ひだり）</a:t>
            </a:r>
            <a:endParaRPr lang="en-US" altLang="ja-JP" sz="2000" dirty="0" smtClean="0">
              <a:latin typeface="MS Mincho" pitchFamily="49" charset="-128"/>
              <a:ea typeface="MS Mincho" pitchFamily="49" charset="-128"/>
            </a:endParaRPr>
          </a:p>
          <a:p>
            <a:pPr>
              <a:lnSpc>
                <a:spcPct val="150000"/>
              </a:lnSpc>
            </a:pPr>
            <a:r>
              <a:rPr lang="en-US" altLang="ja-JP" sz="2000" b="1" dirty="0" smtClean="0">
                <a:solidFill>
                  <a:srgbClr val="0070C0"/>
                </a:solidFill>
                <a:latin typeface="MS Mincho" pitchFamily="49" charset="-128"/>
                <a:ea typeface="MS Mincho" pitchFamily="49" charset="-128"/>
              </a:rPr>
              <a:t>4</a:t>
            </a:r>
            <a:r>
              <a:rPr lang="ja-JP" altLang="en-US" sz="2000" b="1" dirty="0" smtClean="0">
                <a:solidFill>
                  <a:srgbClr val="0070C0"/>
                </a:solidFill>
                <a:latin typeface="MS Mincho" pitchFamily="49" charset="-128"/>
                <a:ea typeface="MS Mincho" pitchFamily="49" charset="-128"/>
              </a:rPr>
              <a:t>）棚</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名</a:t>
            </a:r>
            <a:r>
              <a:rPr lang="en-US" altLang="ja-JP" sz="2000" b="1" dirty="0" smtClean="0">
                <a:solidFill>
                  <a:schemeClr val="accent1">
                    <a:lumMod val="75000"/>
                  </a:schemeClr>
                </a:solidFill>
                <a:latin typeface="MS Mincho" pitchFamily="49" charset="-128"/>
                <a:ea typeface="MS Mincho" pitchFamily="49" charset="-128"/>
              </a:rPr>
              <a:t>]</a:t>
            </a:r>
            <a:r>
              <a:rPr lang="ja-JP" altLang="en-US" sz="2000" b="1" dirty="0" smtClean="0">
                <a:solidFill>
                  <a:schemeClr val="accent1">
                    <a:lumMod val="75000"/>
                  </a:schemeClr>
                </a:solidFill>
                <a:latin typeface="MS Mincho" pitchFamily="49" charset="-128"/>
                <a:ea typeface="MS Mincho" pitchFamily="49" charset="-128"/>
              </a:rPr>
              <a:t>：</a:t>
            </a:r>
            <a:endParaRPr lang="en-US" altLang="ja-JP" sz="2000" b="1" dirty="0" smtClean="0">
              <a:solidFill>
                <a:schemeClr val="accent1">
                  <a:lumMod val="75000"/>
                </a:schemeClr>
              </a:solidFill>
              <a:latin typeface="MS Mincho" pitchFamily="49" charset="-128"/>
              <a:ea typeface="MS Mincho" pitchFamily="49" charset="-128"/>
            </a:endParaRPr>
          </a:p>
          <a:p>
            <a:pPr>
              <a:lnSpc>
                <a:spcPct val="150000"/>
              </a:lnSpc>
            </a:pPr>
            <a:r>
              <a:rPr lang="ja-JP" altLang="en-US" sz="2000" b="1" dirty="0" smtClean="0">
                <a:solidFill>
                  <a:schemeClr val="accent1">
                    <a:lumMod val="75000"/>
                  </a:schemeClr>
                </a:solidFill>
                <a:latin typeface="MS Mincho" pitchFamily="49" charset="-128"/>
                <a:ea typeface="MS Mincho" pitchFamily="49" charset="-128"/>
              </a:rPr>
              <a:t>　　　　</a:t>
            </a:r>
            <a:r>
              <a:rPr lang="en-US" altLang="ja-JP" sz="2000" b="1" dirty="0" smtClean="0">
                <a:solidFill>
                  <a:schemeClr val="accent1">
                    <a:lumMod val="75000"/>
                  </a:schemeClr>
                </a:solidFill>
                <a:latin typeface="MS Mincho" pitchFamily="49" charset="-128"/>
                <a:ea typeface="MS Mincho" pitchFamily="49" charset="-128"/>
              </a:rPr>
              <a:t> </a:t>
            </a:r>
            <a:r>
              <a:rPr lang="zh-CN" altLang="en-US" sz="2000" dirty="0" smtClean="0">
                <a:latin typeface="MS Mincho" pitchFamily="49" charset="-128"/>
                <a:ea typeface="MS Mincho" pitchFamily="49" charset="-128"/>
              </a:rPr>
              <a:t>架子。书架：</a:t>
            </a:r>
            <a:r>
              <a:rPr lang="ja-JP" altLang="en-US" sz="2000" dirty="0" smtClean="0">
                <a:latin typeface="MS Mincho" pitchFamily="49" charset="-128"/>
                <a:ea typeface="MS Mincho" pitchFamily="49" charset="-128"/>
              </a:rPr>
              <a:t>本棚（ほんだな）</a:t>
            </a:r>
            <a:endParaRPr lang="en-US" altLang="ja-JP" sz="2000" dirty="0" smtClean="0">
              <a:latin typeface="MS Mincho" pitchFamily="49" charset="-128"/>
              <a:ea typeface="MS Mincho" pitchFamily="49" charset="-128"/>
            </a:endParaRPr>
          </a:p>
        </p:txBody>
      </p:sp>
      <p:grpSp>
        <p:nvGrpSpPr>
          <p:cNvPr id="13" name="组合 12"/>
          <p:cNvGrpSpPr/>
          <p:nvPr/>
        </p:nvGrpSpPr>
        <p:grpSpPr>
          <a:xfrm>
            <a:off x="10446707" y="5050883"/>
            <a:ext cx="1131162" cy="1026532"/>
            <a:chOff x="10446707" y="5050883"/>
            <a:chExt cx="1131162" cy="1026532"/>
          </a:xfrm>
        </p:grpSpPr>
        <p:pic>
          <p:nvPicPr>
            <p:cNvPr id="14" name="图片 3"/>
            <p:cNvPicPr>
              <a:picLocks noChangeAspect="1" noChangeArrowheads="1"/>
            </p:cNvPicPr>
            <p:nvPr/>
          </p:nvPicPr>
          <p:blipFill>
            <a:blip r:embed="rId2" cstate="print"/>
            <a:srcRect/>
            <a:stretch>
              <a:fillRect/>
            </a:stretch>
          </p:blipFill>
          <p:spPr bwMode="auto">
            <a:xfrm>
              <a:off x="10450860" y="5050883"/>
              <a:ext cx="1081421" cy="1026532"/>
            </a:xfrm>
            <a:prstGeom prst="rect">
              <a:avLst/>
            </a:prstGeom>
            <a:noFill/>
            <a:ln w="9525">
              <a:noFill/>
              <a:miter lim="800000"/>
              <a:headEnd/>
              <a:tailEnd/>
            </a:ln>
          </p:spPr>
        </p:pic>
        <p:sp>
          <p:nvSpPr>
            <p:cNvPr id="15" name="TextBox 14">
              <a:hlinkClick r:id="rId3" action="ppaction://hlinksldjump"/>
            </p:cNvPr>
            <p:cNvSpPr txBox="1"/>
            <p:nvPr/>
          </p:nvSpPr>
          <p:spPr>
            <a:xfrm>
              <a:off x="10446707" y="5493274"/>
              <a:ext cx="1131162" cy="307777"/>
            </a:xfrm>
            <a:prstGeom prst="rect">
              <a:avLst/>
            </a:prstGeom>
            <a:noFill/>
          </p:spPr>
          <p:txBody>
            <a:bodyPr wrap="square" rtlCol="0">
              <a:spAutoFit/>
            </a:bodyPr>
            <a:lstStyle/>
            <a:p>
              <a:r>
                <a:rPr lang="ja-JP" altLang="en-US" sz="1000" dirty="0" smtClean="0">
                  <a:solidFill>
                    <a:schemeClr val="bg1"/>
                  </a:solidFill>
                  <a:latin typeface="MS Mincho" pitchFamily="49" charset="-128"/>
                  <a:ea typeface="MS Mincho" pitchFamily="49" charset="-128"/>
                </a:rPr>
                <a:t>　　</a:t>
              </a:r>
              <a:r>
                <a:rPr lang="ja-JP" altLang="en-US" sz="1400" b="1" dirty="0" smtClean="0">
                  <a:solidFill>
                    <a:schemeClr val="bg1"/>
                  </a:solidFill>
                  <a:latin typeface="MS Mincho" pitchFamily="49" charset="-128"/>
                  <a:ea typeface="MS Mincho" pitchFamily="49" charset="-128"/>
                </a:rPr>
                <a:t>戻り</a:t>
              </a:r>
              <a:endParaRPr lang="zh-CN" altLang="en-US" sz="1400" b="1" dirty="0">
                <a:solidFill>
                  <a:schemeClr val="bg1"/>
                </a:solidFill>
                <a:latin typeface="MS Mincho" pitchFamily="49" charset="-128"/>
                <a:ea typeface="MS Mincho" pitchFamily="49" charset="-128"/>
              </a:endParaRPr>
            </a:p>
          </p:txBody>
        </p:sp>
      </p:grpSp>
      <p:sp>
        <p:nvSpPr>
          <p:cNvPr id="16" name="TextBox 15"/>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
        <p:nvSpPr>
          <p:cNvPr id="17" name="左右箭头 16"/>
          <p:cNvSpPr/>
          <p:nvPr/>
        </p:nvSpPr>
        <p:spPr bwMode="auto">
          <a:xfrm>
            <a:off x="5108028" y="2522483"/>
            <a:ext cx="441434" cy="236483"/>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左右箭头 17"/>
          <p:cNvSpPr/>
          <p:nvPr/>
        </p:nvSpPr>
        <p:spPr bwMode="auto">
          <a:xfrm>
            <a:off x="4440621" y="3400096"/>
            <a:ext cx="441434" cy="236483"/>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blinds(horizontal)">
                                      <p:cBhvr>
                                        <p:cTn id="20" dur="500"/>
                                        <p:tgtEl>
                                          <p:spTgt spid="8">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blinds(horizontal)">
                                      <p:cBhvr>
                                        <p:cTn id="2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会話１</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grpSp>
        <p:nvGrpSpPr>
          <p:cNvPr id="2" name="Group 3"/>
          <p:cNvGrpSpPr>
            <a:grpSpLocks/>
          </p:cNvGrpSpPr>
          <p:nvPr/>
        </p:nvGrpSpPr>
        <p:grpSpPr bwMode="auto">
          <a:xfrm>
            <a:off x="4692650" y="1773238"/>
            <a:ext cx="3989388" cy="3746500"/>
            <a:chOff x="0" y="0"/>
            <a:chExt cx="3990109" cy="3746114"/>
          </a:xfrm>
        </p:grpSpPr>
        <p:sp>
          <p:nvSpPr>
            <p:cNvPr id="20485" name="Rectangle 5"/>
            <p:cNvSpPr>
              <a:spLocks noChangeArrowheads="1"/>
            </p:cNvSpPr>
            <p:nvPr/>
          </p:nvSpPr>
          <p:spPr bwMode="auto">
            <a:xfrm rot="-840000">
              <a:off x="3757516" y="1702810"/>
              <a:ext cx="908627" cy="598456"/>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铁板烧</a:t>
              </a:r>
            </a:p>
          </p:txBody>
        </p:sp>
        <p:sp>
          <p:nvSpPr>
            <p:cNvPr id="20486" name="Rectangle 7"/>
            <p:cNvSpPr>
              <a:spLocks noChangeArrowheads="1"/>
            </p:cNvSpPr>
            <p:nvPr/>
          </p:nvSpPr>
          <p:spPr bwMode="auto">
            <a:xfrm rot="-840000">
              <a:off x="3236776" y="2610296"/>
              <a:ext cx="1211503" cy="555709"/>
            </a:xfrm>
            <a:prstGeom prst="rect">
              <a:avLst/>
            </a:prstGeom>
            <a:noFill/>
            <a:ln w="9525">
              <a:noFill/>
              <a:miter lim="800000"/>
              <a:headEnd/>
              <a:tailEnd/>
            </a:ln>
          </p:spPr>
          <p:txBody>
            <a:bodyPr lIns="27940" tIns="27940" rIns="27940" bIns="27940" anchor="ctr"/>
            <a:lstStyle/>
            <a:p>
              <a:pPr algn="ctr">
                <a:lnSpc>
                  <a:spcPct val="90000"/>
                </a:lnSpc>
                <a:spcAft>
                  <a:spcPct val="35000"/>
                </a:spcAft>
              </a:pPr>
              <a:r>
                <a:rPr lang="zh-CN" altLang="en-US" sz="2200">
                  <a:solidFill>
                    <a:srgbClr val="FFFFFF"/>
                  </a:solidFill>
                  <a:latin typeface="宋体" pitchFamily="2" charset="-122"/>
                  <a:sym typeface="宋体" pitchFamily="2" charset="-122"/>
                </a:rPr>
                <a:t>大雄</a:t>
              </a:r>
            </a:p>
          </p:txBody>
        </p:sp>
        <p:sp>
          <p:nvSpPr>
            <p:cNvPr id="20487" name="Rectangle 9"/>
            <p:cNvSpPr>
              <a:spLocks noChangeArrowheads="1"/>
            </p:cNvSpPr>
            <p:nvPr/>
          </p:nvSpPr>
          <p:spPr bwMode="auto">
            <a:xfrm rot="-840000">
              <a:off x="1198611" y="1570713"/>
              <a:ext cx="2101857" cy="1289270"/>
            </a:xfrm>
            <a:prstGeom prst="rect">
              <a:avLst/>
            </a:prstGeom>
            <a:noFill/>
            <a:ln w="9525">
              <a:noFill/>
              <a:miter lim="800000"/>
              <a:headEnd/>
              <a:tailEnd/>
            </a:ln>
          </p:spPr>
          <p:txBody>
            <a:bodyPr lIns="83820" tIns="83820" rIns="83820" bIns="83820" anchor="ctr"/>
            <a:lstStyle/>
            <a:p>
              <a:pPr algn="ctr">
                <a:lnSpc>
                  <a:spcPct val="90000"/>
                </a:lnSpc>
                <a:spcAft>
                  <a:spcPct val="35000"/>
                </a:spcAft>
              </a:pPr>
              <a:r>
                <a:rPr lang="zh-CN" altLang="en-US" sz="6600">
                  <a:solidFill>
                    <a:srgbClr val="FFFFFF"/>
                  </a:solidFill>
                  <a:latin typeface="宋体" pitchFamily="2" charset="-122"/>
                  <a:sym typeface="宋体" pitchFamily="2" charset="-122"/>
                </a:rPr>
                <a:t>老鼠</a:t>
              </a:r>
            </a:p>
          </p:txBody>
        </p:sp>
      </p:grpSp>
      <p:sp>
        <p:nvSpPr>
          <p:cNvPr id="8" name="TextBox 7"/>
          <p:cNvSpPr txBox="1"/>
          <p:nvPr/>
        </p:nvSpPr>
        <p:spPr>
          <a:xfrm>
            <a:off x="2242256" y="1464862"/>
            <a:ext cx="9049407" cy="707886"/>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１～は～に　あります／います</a:t>
            </a:r>
            <a:r>
              <a:rPr lang="ja-JP" altLang="en-US" sz="2000" dirty="0" smtClean="0">
                <a:solidFill>
                  <a:srgbClr val="0070C0"/>
                </a:solidFill>
                <a:latin typeface="MS Mincho" pitchFamily="49" charset="-128"/>
                <a:ea typeface="MS Mincho" pitchFamily="49" charset="-128"/>
              </a:rPr>
              <a:t>。</a:t>
            </a:r>
            <a:endParaRPr lang="en-US" altLang="ja-JP" sz="2000" dirty="0" smtClean="0">
              <a:solidFill>
                <a:srgbClr val="0070C0"/>
              </a:solidFill>
              <a:latin typeface="MS Mincho" pitchFamily="49" charset="-128"/>
              <a:ea typeface="MS Mincho" pitchFamily="49" charset="-128"/>
            </a:endParaRPr>
          </a:p>
          <a:p>
            <a:endParaRPr lang="en-US" altLang="ja-JP" sz="2000" dirty="0" smtClean="0">
              <a:solidFill>
                <a:srgbClr val="0070C0"/>
              </a:solidFill>
            </a:endParaRPr>
          </a:p>
        </p:txBody>
      </p:sp>
      <p:sp>
        <p:nvSpPr>
          <p:cNvPr id="9" name="正方形/長方形 8"/>
          <p:cNvSpPr/>
          <p:nvPr/>
        </p:nvSpPr>
        <p:spPr>
          <a:xfrm>
            <a:off x="1762851" y="1931831"/>
            <a:ext cx="9209950" cy="3323987"/>
          </a:xfrm>
          <a:prstGeom prst="rect">
            <a:avLst/>
          </a:prstGeom>
        </p:spPr>
        <p:txBody>
          <a:bodyPr wrap="square">
            <a:spAutoFit/>
          </a:bodyPr>
          <a:lstStyle/>
          <a:p>
            <a:pPr>
              <a:lnSpc>
                <a:spcPct val="150000"/>
              </a:lnSpc>
              <a:buNone/>
            </a:pPr>
            <a:r>
              <a:rPr lang="ja-JP" altLang="en-US" sz="2000" b="1" dirty="0" smtClean="0">
                <a:solidFill>
                  <a:srgbClr val="0070C0"/>
                </a:solidFill>
                <a:latin typeface="MS Mincho" pitchFamily="49" charset="-128"/>
                <a:ea typeface="MS Mincho" pitchFamily="49" charset="-128"/>
              </a:rPr>
              <a:t>意味：</a:t>
            </a:r>
            <a:r>
              <a:rPr lang="ja-JP" altLang="en-US" sz="2000" b="1" dirty="0" smtClean="0">
                <a:latin typeface="+mn-ea"/>
                <a:ea typeface="+mn-ea"/>
              </a:rPr>
              <a:t>～</a:t>
            </a:r>
            <a:r>
              <a:rPr lang="zh-CN" altLang="en-US" sz="2000" dirty="0" smtClean="0">
                <a:latin typeface="+mn-ea"/>
                <a:ea typeface="+mn-ea"/>
              </a:rPr>
              <a:t>在</a:t>
            </a:r>
            <a:r>
              <a:rPr lang="ja-JP" altLang="en-US" sz="2000" dirty="0" smtClean="0">
                <a:latin typeface="+mn-ea"/>
                <a:ea typeface="+mn-ea"/>
              </a:rPr>
              <a:t>～</a:t>
            </a:r>
            <a:endParaRPr lang="en-US" altLang="ja-JP" sz="2000" dirty="0" smtClean="0">
              <a:latin typeface="+mn-ea"/>
              <a:ea typeface="+mn-ea"/>
            </a:endParaRPr>
          </a:p>
          <a:p>
            <a:pPr>
              <a:lnSpc>
                <a:spcPct val="150000"/>
              </a:lnSpc>
              <a:buNone/>
            </a:pPr>
            <a:r>
              <a:rPr lang="ja-JP" altLang="en-US" sz="2000" b="1" dirty="0" smtClean="0">
                <a:solidFill>
                  <a:srgbClr val="0070C0"/>
                </a:solidFill>
                <a:latin typeface="MS Mincho" pitchFamily="49" charset="-128"/>
                <a:ea typeface="MS Mincho" pitchFamily="49" charset="-128"/>
              </a:rPr>
              <a:t>説明：</a:t>
            </a:r>
            <a:r>
              <a:rPr lang="zh-CN" altLang="en-US" sz="2000" dirty="0" smtClean="0">
                <a:latin typeface="+mn-ea"/>
                <a:ea typeface="+mn-ea"/>
              </a:rPr>
              <a:t>本句型为存在句。表示某物或某人（或动物）在某处。当主语是物体时</a:t>
            </a:r>
            <a:r>
              <a:rPr lang="zh-CN" altLang="en-US" sz="2000" dirty="0" smtClean="0">
                <a:latin typeface="MS Mincho" pitchFamily="49" charset="-128"/>
                <a:ea typeface="MS Mincho" pitchFamily="49" charset="-128"/>
              </a:rPr>
              <a:t>，</a:t>
            </a:r>
            <a:endParaRPr lang="en-US" altLang="zh-CN" sz="2000" dirty="0" smtClean="0">
              <a:latin typeface="MS Mincho" pitchFamily="49" charset="-128"/>
              <a:ea typeface="MS Mincho" pitchFamily="49" charset="-128"/>
            </a:endParaRPr>
          </a:p>
          <a:p>
            <a:pPr>
              <a:lnSpc>
                <a:spcPct val="150000"/>
              </a:lnSpc>
              <a:buNone/>
            </a:pPr>
            <a:r>
              <a:rPr lang="ja-JP" altLang="en-US" sz="2000" dirty="0" smtClean="0">
                <a:latin typeface="MS Mincho" pitchFamily="49" charset="-128"/>
                <a:ea typeface="MS Mincho" pitchFamily="49" charset="-128"/>
              </a:rPr>
              <a:t>　　　</a:t>
            </a:r>
            <a:r>
              <a:rPr lang="zh-CN" altLang="en-US" sz="2000" dirty="0" smtClean="0">
                <a:latin typeface="MS Mincho" pitchFamily="49" charset="-128"/>
                <a:ea typeface="MS Mincho" pitchFamily="49" charset="-128"/>
              </a:rPr>
              <a:t>用“</a:t>
            </a:r>
            <a:r>
              <a:rPr lang="ja-JP" altLang="en-US" sz="2000" dirty="0" smtClean="0">
                <a:latin typeface="MS Mincho" pitchFamily="49" charset="-128"/>
                <a:ea typeface="MS Mincho" pitchFamily="49" charset="-128"/>
              </a:rPr>
              <a:t>あります</a:t>
            </a:r>
            <a:r>
              <a:rPr lang="zh-CN" altLang="en-US" sz="2000" dirty="0" smtClean="0">
                <a:latin typeface="MS Mincho" pitchFamily="49" charset="-128"/>
                <a:ea typeface="MS Mincho" pitchFamily="49" charset="-128"/>
              </a:rPr>
              <a:t>”</a:t>
            </a:r>
            <a:r>
              <a:rPr lang="zh-CN" altLang="en-US" sz="2000" dirty="0" smtClean="0">
                <a:latin typeface="+mn-ea"/>
                <a:ea typeface="+mn-ea"/>
              </a:rPr>
              <a:t>当主语是人（或动物）时，用</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います</a:t>
            </a:r>
            <a:r>
              <a:rPr lang="zh-CN" altLang="en-US" sz="2000" dirty="0" smtClean="0">
                <a:latin typeface="MS Mincho" pitchFamily="49" charset="-128"/>
                <a:ea typeface="MS Mincho" pitchFamily="49" charset="-128"/>
              </a:rPr>
              <a:t>”</a:t>
            </a:r>
            <a:endParaRPr lang="en-US" altLang="ja-JP" sz="2000" dirty="0" smtClean="0">
              <a:latin typeface="MS Mincho" pitchFamily="49" charset="-128"/>
              <a:ea typeface="MS Mincho" pitchFamily="49" charset="-128"/>
            </a:endParaRPr>
          </a:p>
          <a:p>
            <a:pPr>
              <a:lnSpc>
                <a:spcPct val="150000"/>
              </a:lnSpc>
              <a:buNone/>
            </a:pPr>
            <a:r>
              <a:rPr lang="ja-JP" altLang="en-US" sz="2000" b="1" dirty="0" smtClean="0">
                <a:solidFill>
                  <a:srgbClr val="0070C0"/>
                </a:solidFill>
                <a:latin typeface="MS Mincho" pitchFamily="49" charset="-128"/>
                <a:ea typeface="MS Mincho" pitchFamily="49" charset="-128"/>
              </a:rPr>
              <a:t>接続：</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は</a:t>
            </a:r>
            <a:r>
              <a:rPr lang="zh-CN" altLang="en-US" sz="2000" dirty="0" smtClean="0">
                <a:latin typeface="MS Mincho" pitchFamily="49" charset="-128"/>
                <a:ea typeface="MS Mincho" pitchFamily="49" charset="-128"/>
              </a:rPr>
              <a:t>”</a:t>
            </a:r>
            <a:r>
              <a:rPr lang="zh-CN" altLang="en-US" sz="2000" dirty="0" smtClean="0">
                <a:latin typeface="+mn-ea"/>
                <a:ea typeface="+mn-ea"/>
              </a:rPr>
              <a:t>前面是要描述的主语名词</a:t>
            </a:r>
            <a:r>
              <a:rPr lang="zh-CN" altLang="en-US" sz="2000" dirty="0" smtClean="0">
                <a:latin typeface="MS Mincho" pitchFamily="49" charset="-128"/>
                <a:ea typeface="MS Mincho" pitchFamily="49" charset="-128"/>
              </a:rPr>
              <a:t>，“</a:t>
            </a:r>
            <a:r>
              <a:rPr lang="ja-JP" altLang="en-US" sz="2000" dirty="0" smtClean="0">
                <a:latin typeface="MS Mincho" pitchFamily="49" charset="-128"/>
                <a:ea typeface="MS Mincho" pitchFamily="49" charset="-128"/>
              </a:rPr>
              <a:t>に</a:t>
            </a:r>
            <a:r>
              <a:rPr lang="zh-CN" altLang="en-US" sz="2000" dirty="0" smtClean="0">
                <a:latin typeface="MS Mincho" pitchFamily="49" charset="-128"/>
                <a:ea typeface="MS Mincho" pitchFamily="49" charset="-128"/>
              </a:rPr>
              <a:t>”</a:t>
            </a:r>
            <a:r>
              <a:rPr lang="zh-CN" altLang="en-US" sz="2000" dirty="0" smtClean="0">
                <a:latin typeface="+mn-ea"/>
                <a:ea typeface="+mn-ea"/>
              </a:rPr>
              <a:t>前面是表示场所的名词。</a:t>
            </a:r>
            <a:endParaRPr lang="en-US" altLang="ja-JP" sz="2000" dirty="0" smtClean="0">
              <a:latin typeface="+mn-ea"/>
              <a:ea typeface="+mn-ea"/>
            </a:endParaRPr>
          </a:p>
          <a:p>
            <a:pPr>
              <a:lnSpc>
                <a:spcPct val="150000"/>
              </a:lnSpc>
              <a:buNone/>
            </a:pPr>
            <a:endParaRPr lang="en-US" altLang="ja-JP" sz="2000" dirty="0" smtClean="0">
              <a:latin typeface="+mn-ea"/>
              <a:ea typeface="+mn-ea"/>
            </a:endParaRPr>
          </a:p>
          <a:p>
            <a:pPr>
              <a:lnSpc>
                <a:spcPct val="150000"/>
              </a:lnSpc>
              <a:buNone/>
            </a:pPr>
            <a:r>
              <a:rPr lang="ja-JP" altLang="en-US" sz="2000" b="1" dirty="0" smtClean="0">
                <a:solidFill>
                  <a:srgbClr val="0070C0"/>
                </a:solidFill>
                <a:latin typeface="MS Mincho" pitchFamily="49" charset="-128"/>
                <a:ea typeface="MS Mincho" pitchFamily="49" charset="-128"/>
              </a:rPr>
              <a:t> 例：</a:t>
            </a:r>
            <a:endParaRPr lang="en-US" altLang="ja-JP" sz="2000" b="1" dirty="0" smtClean="0">
              <a:solidFill>
                <a:srgbClr val="0070C0"/>
              </a:solidFill>
              <a:latin typeface="+mn-ea"/>
              <a:ea typeface="+mn-ea"/>
            </a:endParaRPr>
          </a:p>
          <a:p>
            <a:pPr>
              <a:lnSpc>
                <a:spcPct val="150000"/>
              </a:lnSpc>
              <a:buNone/>
            </a:pPr>
            <a:r>
              <a:rPr lang="ja-JP" altLang="en-US" sz="2000" dirty="0" smtClean="0">
                <a:latin typeface="+mn-ea"/>
                <a:ea typeface="+mn-ea"/>
              </a:rPr>
              <a:t>　　　　　</a:t>
            </a:r>
            <a:r>
              <a:rPr lang="zh-CN" altLang="en-US" sz="2000" dirty="0" smtClean="0">
                <a:latin typeface="+mn-ea"/>
                <a:ea typeface="+mn-ea"/>
              </a:rPr>
              <a:t>　　</a:t>
            </a:r>
            <a:r>
              <a:rPr lang="ja-JP" altLang="en-US" sz="2000" dirty="0" smtClean="0">
                <a:latin typeface="+mn-ea"/>
                <a:ea typeface="+mn-ea"/>
              </a:rPr>
              <a:t>　　　　　</a:t>
            </a:r>
            <a:endParaRPr lang="zh-CN" altLang="en-US" sz="2000" dirty="0">
              <a:latin typeface="+mn-ea"/>
              <a:ea typeface="+mn-ea"/>
            </a:endParaRPr>
          </a:p>
        </p:txBody>
      </p:sp>
      <p:pic>
        <p:nvPicPr>
          <p:cNvPr id="12" name="図 11" descr="1.png"/>
          <p:cNvPicPr>
            <a:picLocks noChangeAspect="1"/>
          </p:cNvPicPr>
          <p:nvPr/>
        </p:nvPicPr>
        <p:blipFill>
          <a:blip r:embed="rId2" cstate="print"/>
          <a:stretch>
            <a:fillRect/>
          </a:stretch>
        </p:blipFill>
        <p:spPr>
          <a:xfrm>
            <a:off x="1258508" y="1487477"/>
            <a:ext cx="943107" cy="457264"/>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6482091" y="4459670"/>
            <a:ext cx="1402561" cy="1452398"/>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2519362" y="4722429"/>
            <a:ext cx="1154660" cy="1110812"/>
          </a:xfrm>
          <a:prstGeom prst="rect">
            <a:avLst/>
          </a:prstGeom>
          <a:noFill/>
          <a:ln w="9525">
            <a:noFill/>
            <a:miter lim="800000"/>
            <a:headEnd/>
            <a:tailEnd/>
          </a:ln>
          <a:effectLst/>
        </p:spPr>
      </p:pic>
      <p:sp>
        <p:nvSpPr>
          <p:cNvPr id="15" name="TextBox 14"/>
          <p:cNvSpPr txBox="1"/>
          <p:nvPr/>
        </p:nvSpPr>
        <p:spPr>
          <a:xfrm>
            <a:off x="7930056" y="4745421"/>
            <a:ext cx="2653862" cy="923330"/>
          </a:xfrm>
          <a:prstGeom prst="rect">
            <a:avLst/>
          </a:prstGeom>
          <a:noFill/>
        </p:spPr>
        <p:txBody>
          <a:bodyPr wrap="square" rtlCol="0">
            <a:spAutoFit/>
          </a:bodyPr>
          <a:lstStyle/>
          <a:p>
            <a:pPr>
              <a:lnSpc>
                <a:spcPct val="150000"/>
              </a:lnSpc>
            </a:pPr>
            <a:r>
              <a:rPr lang="ja-JP" altLang="en-US" dirty="0" smtClean="0">
                <a:latin typeface="MS Mincho" pitchFamily="49" charset="-128"/>
                <a:ea typeface="MS Mincho" pitchFamily="49" charset="-128"/>
              </a:rPr>
              <a:t>猫はいすの下にいます。</a:t>
            </a:r>
            <a:endParaRPr lang="en-US" altLang="ja-JP" dirty="0" smtClean="0">
              <a:latin typeface="MS Mincho" pitchFamily="49" charset="-128"/>
              <a:ea typeface="MS Mincho" pitchFamily="49" charset="-128"/>
            </a:endParaRPr>
          </a:p>
          <a:p>
            <a:pPr>
              <a:lnSpc>
                <a:spcPct val="150000"/>
              </a:lnSpc>
            </a:pPr>
            <a:r>
              <a:rPr lang="zh-CN" altLang="en-US" dirty="0" smtClean="0"/>
              <a:t>（猫在椅子下面）</a:t>
            </a:r>
            <a:endParaRPr lang="zh-CN" altLang="en-US" dirty="0"/>
          </a:p>
        </p:txBody>
      </p:sp>
      <p:sp>
        <p:nvSpPr>
          <p:cNvPr id="16" name="TextBox 15"/>
          <p:cNvSpPr txBox="1"/>
          <p:nvPr/>
        </p:nvSpPr>
        <p:spPr>
          <a:xfrm>
            <a:off x="3531476" y="4776952"/>
            <a:ext cx="3279227" cy="1200329"/>
          </a:xfrm>
          <a:prstGeom prst="rect">
            <a:avLst/>
          </a:prstGeom>
          <a:noFill/>
        </p:spPr>
        <p:txBody>
          <a:bodyPr wrap="square" rtlCol="0">
            <a:spAutoFit/>
          </a:bodyPr>
          <a:lstStyle/>
          <a:p>
            <a:pPr>
              <a:lnSpc>
                <a:spcPct val="150000"/>
              </a:lnSpc>
              <a:buNone/>
            </a:pPr>
            <a:r>
              <a:rPr lang="ja-JP" altLang="en-US" dirty="0" smtClean="0">
                <a:latin typeface="MS Mincho" pitchFamily="49" charset="-128"/>
                <a:ea typeface="MS Mincho" pitchFamily="49" charset="-128"/>
              </a:rPr>
              <a:t>ボールは箱の中にあります。</a:t>
            </a:r>
            <a:endParaRPr lang="en-US" altLang="ja-JP" dirty="0" smtClean="0">
              <a:latin typeface="MS Mincho" pitchFamily="49" charset="-128"/>
              <a:ea typeface="MS Mincho" pitchFamily="49" charset="-128"/>
            </a:endParaRPr>
          </a:p>
          <a:p>
            <a:pPr>
              <a:lnSpc>
                <a:spcPct val="150000"/>
              </a:lnSpc>
              <a:buNone/>
            </a:pPr>
            <a:r>
              <a:rPr lang="zh-CN" altLang="en-US" dirty="0" smtClean="0">
                <a:latin typeface="+mn-ea"/>
              </a:rPr>
              <a:t>（球在箱子里面）</a:t>
            </a:r>
            <a:endParaRPr lang="en-US" altLang="ja-JP" dirty="0" smtClean="0">
              <a:latin typeface="+mn-ea"/>
            </a:endParaRPr>
          </a:p>
          <a:p>
            <a:endParaRPr lang="zh-CN" altLang="en-US" dirty="0"/>
          </a:p>
        </p:txBody>
      </p:sp>
      <p:sp>
        <p:nvSpPr>
          <p:cNvPr id="17" name="TextBox 16"/>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blinds(horizontal)">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blinds(horizontal)">
                                      <p:cBhvr>
                                        <p:cTn id="28" dur="500"/>
                                        <p:tgtEl>
                                          <p:spTgt spid="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blinds(horizontal)">
                                      <p:cBhvr>
                                        <p:cTn id="33" dur="500"/>
                                        <p:tgtEl>
                                          <p:spTgt spid="307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blinds(horizontal)">
                                      <p:cBhvr>
                                        <p:cTn id="43" dur="500"/>
                                        <p:tgtEl>
                                          <p:spTgt spid="307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582464" y="2130491"/>
            <a:ext cx="2863412" cy="3870459"/>
          </a:xfrm>
          <a:prstGeom prst="rect">
            <a:avLst/>
          </a:prstGeom>
          <a:noFill/>
          <a:ln w="9525">
            <a:noFill/>
            <a:miter lim="800000"/>
            <a:headEnd/>
            <a:tailEnd/>
          </a:ln>
          <a:effectLst/>
        </p:spPr>
      </p:pic>
      <p:sp>
        <p:nvSpPr>
          <p:cNvPr id="5" name="TextBox 4"/>
          <p:cNvSpPr txBox="1"/>
          <p:nvPr/>
        </p:nvSpPr>
        <p:spPr>
          <a:xfrm>
            <a:off x="4698124" y="2569779"/>
            <a:ext cx="6369269" cy="2862322"/>
          </a:xfrm>
          <a:prstGeom prst="rect">
            <a:avLst/>
          </a:prstGeom>
          <a:noFill/>
        </p:spPr>
        <p:txBody>
          <a:bodyPr wrap="square" rtlCol="0">
            <a:spAutoFit/>
          </a:bodyPr>
          <a:lstStyle/>
          <a:p>
            <a:pPr>
              <a:lnSpc>
                <a:spcPct val="150000"/>
              </a:lnSpc>
            </a:pPr>
            <a:r>
              <a:rPr lang="ja-JP" altLang="en-US" sz="2000" dirty="0" smtClean="0">
                <a:latin typeface="MS Mincho" pitchFamily="49" charset="-128"/>
                <a:ea typeface="MS Mincho" pitchFamily="49" charset="-128"/>
              </a:rPr>
              <a:t>①猫は（　　　　　　　　　　）。</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②カバンは（　　　　　　　　　）。</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③はさみは（　　　　　　　　　）。</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④眼鏡は（　　　　　　　　　）。</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⑤女の子は（　　　　　　　　　）。</a:t>
            </a:r>
            <a:endParaRPr lang="en-US" altLang="ja-JP" sz="2000" dirty="0" smtClean="0">
              <a:latin typeface="MS Mincho" pitchFamily="49" charset="-128"/>
              <a:ea typeface="MS Mincho" pitchFamily="49" charset="-128"/>
            </a:endParaRPr>
          </a:p>
          <a:p>
            <a:pPr>
              <a:lnSpc>
                <a:spcPct val="150000"/>
              </a:lnSpc>
            </a:pPr>
            <a:r>
              <a:rPr lang="ja-JP" altLang="en-US" sz="2000" dirty="0" smtClean="0">
                <a:latin typeface="MS Mincho" pitchFamily="49" charset="-128"/>
                <a:ea typeface="MS Mincho" pitchFamily="49" charset="-128"/>
              </a:rPr>
              <a:t>⑥靴は（　　　　　　　　　）。</a:t>
            </a:r>
            <a:endParaRPr lang="en-US" altLang="ja-JP" sz="2000" dirty="0" smtClean="0">
              <a:latin typeface="MS Mincho" pitchFamily="49" charset="-128"/>
              <a:ea typeface="MS Mincho" pitchFamily="49" charset="-128"/>
            </a:endParaRPr>
          </a:p>
        </p:txBody>
      </p:sp>
      <p:pic>
        <p:nvPicPr>
          <p:cNvPr id="6" name="图片 7"/>
          <p:cNvPicPr>
            <a:picLocks noChangeAspect="1" noChangeArrowheads="1"/>
          </p:cNvPicPr>
          <p:nvPr/>
        </p:nvPicPr>
        <p:blipFill>
          <a:blip r:embed="rId3" cstate="print"/>
          <a:srcRect/>
          <a:stretch>
            <a:fillRect/>
          </a:stretch>
        </p:blipFill>
        <p:spPr bwMode="auto">
          <a:xfrm>
            <a:off x="1470186" y="1419715"/>
            <a:ext cx="547821" cy="657063"/>
          </a:xfrm>
          <a:prstGeom prst="rect">
            <a:avLst/>
          </a:prstGeom>
          <a:noFill/>
          <a:ln w="9525">
            <a:noFill/>
            <a:miter lim="800000"/>
            <a:headEnd/>
            <a:tailEnd/>
          </a:ln>
        </p:spPr>
      </p:pic>
      <p:sp>
        <p:nvSpPr>
          <p:cNvPr id="7" name="TextBox 6"/>
          <p:cNvSpPr txBox="1"/>
          <p:nvPr/>
        </p:nvSpPr>
        <p:spPr>
          <a:xfrm>
            <a:off x="1879649" y="1527924"/>
            <a:ext cx="9049407" cy="707886"/>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「～は～にあります（います）」を使って、文を完成してください。</a:t>
            </a:r>
            <a:endParaRPr lang="en-US" altLang="ja-JP" sz="2000" dirty="0" smtClean="0">
              <a:solidFill>
                <a:srgbClr val="0070C0"/>
              </a:solidFill>
              <a:latin typeface="MS Mincho" pitchFamily="49" charset="-128"/>
              <a:ea typeface="MS Mincho" pitchFamily="49" charset="-128"/>
            </a:endParaRPr>
          </a:p>
          <a:p>
            <a:endParaRPr lang="en-US" altLang="ja-JP" sz="2000" dirty="0" smtClean="0">
              <a:solidFill>
                <a:srgbClr val="0070C0"/>
              </a:solidFill>
            </a:endParaRPr>
          </a:p>
        </p:txBody>
      </p:sp>
      <p:sp>
        <p:nvSpPr>
          <p:cNvPr id="8" name="TextBox 7"/>
          <p:cNvSpPr txBox="1"/>
          <p:nvPr/>
        </p:nvSpPr>
        <p:spPr>
          <a:xfrm>
            <a:off x="5849007" y="2617077"/>
            <a:ext cx="2522483"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カバンの中にいます</a:t>
            </a:r>
            <a:endParaRPr lang="zh-CN" altLang="en-US" sz="2000" dirty="0">
              <a:solidFill>
                <a:srgbClr val="FF0000"/>
              </a:solidFill>
              <a:latin typeface="MS Mincho" pitchFamily="49" charset="-128"/>
              <a:ea typeface="MS Mincho" pitchFamily="49" charset="-128"/>
            </a:endParaRPr>
          </a:p>
        </p:txBody>
      </p:sp>
      <p:sp>
        <p:nvSpPr>
          <p:cNvPr id="9" name="TextBox 8"/>
          <p:cNvSpPr txBox="1"/>
          <p:nvPr/>
        </p:nvSpPr>
        <p:spPr>
          <a:xfrm>
            <a:off x="6332483" y="3100552"/>
            <a:ext cx="2322786"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机の上にあります</a:t>
            </a:r>
            <a:endParaRPr lang="zh-CN" altLang="en-US" sz="2000" dirty="0">
              <a:solidFill>
                <a:srgbClr val="FF0000"/>
              </a:solidFill>
              <a:latin typeface="MS Mincho" pitchFamily="49" charset="-128"/>
              <a:ea typeface="MS Mincho" pitchFamily="49" charset="-128"/>
            </a:endParaRPr>
          </a:p>
        </p:txBody>
      </p:sp>
      <p:sp>
        <p:nvSpPr>
          <p:cNvPr id="10" name="TextBox 9"/>
          <p:cNvSpPr txBox="1"/>
          <p:nvPr/>
        </p:nvSpPr>
        <p:spPr>
          <a:xfrm>
            <a:off x="6411310" y="3557753"/>
            <a:ext cx="2354318"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机の下にあります</a:t>
            </a:r>
            <a:endParaRPr lang="zh-CN" altLang="en-US" sz="2000" dirty="0">
              <a:solidFill>
                <a:srgbClr val="FF0000"/>
              </a:solidFill>
              <a:latin typeface="MS Mincho" pitchFamily="49" charset="-128"/>
              <a:ea typeface="MS Mincho" pitchFamily="49" charset="-128"/>
            </a:endParaRPr>
          </a:p>
        </p:txBody>
      </p:sp>
      <p:sp>
        <p:nvSpPr>
          <p:cNvPr id="11" name="TextBox 10"/>
          <p:cNvSpPr txBox="1"/>
          <p:nvPr/>
        </p:nvSpPr>
        <p:spPr>
          <a:xfrm>
            <a:off x="6027683" y="4025462"/>
            <a:ext cx="2359572"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机の上にあります</a:t>
            </a:r>
            <a:endParaRPr lang="zh-CN" altLang="en-US" sz="2000" dirty="0">
              <a:solidFill>
                <a:srgbClr val="FF0000"/>
              </a:solidFill>
              <a:latin typeface="MS Mincho" pitchFamily="49" charset="-128"/>
              <a:ea typeface="MS Mincho" pitchFamily="49" charset="-128"/>
            </a:endParaRPr>
          </a:p>
        </p:txBody>
      </p:sp>
      <p:sp>
        <p:nvSpPr>
          <p:cNvPr id="12" name="TextBox 11"/>
          <p:cNvSpPr txBox="1"/>
          <p:nvPr/>
        </p:nvSpPr>
        <p:spPr>
          <a:xfrm>
            <a:off x="6406055" y="4498429"/>
            <a:ext cx="2264979"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机のそばにいます</a:t>
            </a:r>
            <a:endParaRPr lang="zh-CN" altLang="en-US" sz="2000" dirty="0">
              <a:solidFill>
                <a:srgbClr val="FF0000"/>
              </a:solidFill>
              <a:latin typeface="MS Mincho" pitchFamily="49" charset="-128"/>
              <a:ea typeface="MS Mincho" pitchFamily="49" charset="-128"/>
            </a:endParaRPr>
          </a:p>
        </p:txBody>
      </p:sp>
      <p:sp>
        <p:nvSpPr>
          <p:cNvPr id="13" name="TextBox 12"/>
          <p:cNvSpPr txBox="1"/>
          <p:nvPr/>
        </p:nvSpPr>
        <p:spPr>
          <a:xfrm>
            <a:off x="5917324" y="4939863"/>
            <a:ext cx="2359573" cy="400110"/>
          </a:xfrm>
          <a:prstGeom prst="rect">
            <a:avLst/>
          </a:prstGeom>
          <a:noFill/>
        </p:spPr>
        <p:txBody>
          <a:bodyPr wrap="square" rtlCol="0">
            <a:spAutoFit/>
          </a:bodyPr>
          <a:lstStyle/>
          <a:p>
            <a:r>
              <a:rPr lang="ja-JP" altLang="en-US" sz="2000" dirty="0" smtClean="0">
                <a:solidFill>
                  <a:srgbClr val="FF0000"/>
                </a:solidFill>
                <a:latin typeface="MS Mincho" pitchFamily="49" charset="-128"/>
                <a:ea typeface="MS Mincho" pitchFamily="49" charset="-128"/>
              </a:rPr>
              <a:t>机の下にあります</a:t>
            </a:r>
            <a:endParaRPr lang="zh-CN" altLang="en-US" sz="2000" dirty="0">
              <a:solidFill>
                <a:srgbClr val="FF0000"/>
              </a:solidFill>
              <a:latin typeface="MS Mincho" pitchFamily="49" charset="-128"/>
              <a:ea typeface="MS Mincho" pitchFamily="49" charset="-128"/>
            </a:endParaRPr>
          </a:p>
        </p:txBody>
      </p:sp>
      <p:sp>
        <p:nvSpPr>
          <p:cNvPr id="14"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会話１</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18" name="TextBox 17"/>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18D93088-234D-40C2-896B-5578CEA9A940}" type="datetime1">
              <a:rPr lang="zh-CN" altLang="en-US" smtClean="0"/>
              <a:pPr>
                <a:defRPr/>
              </a:pPr>
              <a:t>2017/5/3</a:t>
            </a:fld>
            <a:endParaRPr lang="zh-CN" altLang="en-US" sz="180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1568177" y="1602499"/>
            <a:ext cx="3366430" cy="4422841"/>
          </a:xfrm>
          <a:prstGeom prst="rect">
            <a:avLst/>
          </a:prstGeom>
          <a:noFill/>
          <a:ln w="9525">
            <a:noFill/>
            <a:miter lim="800000"/>
            <a:headEnd/>
            <a:tailEnd/>
          </a:ln>
          <a:effectLst/>
        </p:spPr>
      </p:pic>
      <p:sp>
        <p:nvSpPr>
          <p:cNvPr id="5" name="TextBox 4"/>
          <p:cNvSpPr txBox="1"/>
          <p:nvPr/>
        </p:nvSpPr>
        <p:spPr>
          <a:xfrm>
            <a:off x="5391807" y="1954924"/>
            <a:ext cx="4256690" cy="1015663"/>
          </a:xfrm>
          <a:prstGeom prst="rect">
            <a:avLst/>
          </a:prstGeom>
          <a:noFill/>
        </p:spPr>
        <p:txBody>
          <a:bodyPr wrap="square" rtlCol="0">
            <a:spAutoFit/>
          </a:bodyPr>
          <a:lstStyle/>
          <a:p>
            <a:pPr>
              <a:lnSpc>
                <a:spcPct val="150000"/>
              </a:lnSpc>
            </a:pPr>
            <a:r>
              <a:rPr lang="ja-JP" altLang="en-US" sz="2000" b="1" dirty="0" smtClean="0">
                <a:solidFill>
                  <a:srgbClr val="0070C0"/>
                </a:solidFill>
              </a:rPr>
              <a:t>例：</a:t>
            </a:r>
            <a:r>
              <a:rPr lang="en-US" altLang="ja-JP" sz="2000" dirty="0" smtClean="0"/>
              <a:t>A</a:t>
            </a:r>
            <a:r>
              <a:rPr lang="ja-JP" altLang="en-US" sz="2000" dirty="0" smtClean="0"/>
              <a:t>：</a:t>
            </a:r>
            <a:r>
              <a:rPr lang="ja-JP" altLang="en-US" sz="2000" dirty="0" smtClean="0">
                <a:solidFill>
                  <a:srgbClr val="FF0000"/>
                </a:solidFill>
                <a:latin typeface="MS Mincho" pitchFamily="49" charset="-128"/>
                <a:ea typeface="MS Mincho" pitchFamily="49" charset="-128"/>
              </a:rPr>
              <a:t>男の子</a:t>
            </a:r>
            <a:r>
              <a:rPr lang="ja-JP" altLang="en-US" sz="2000" dirty="0" smtClean="0">
                <a:latin typeface="MS Mincho" pitchFamily="49" charset="-128"/>
                <a:ea typeface="MS Mincho" pitchFamily="49" charset="-128"/>
              </a:rPr>
              <a:t>はどこに</a:t>
            </a:r>
            <a:r>
              <a:rPr lang="ja-JP" altLang="en-US" sz="2000" dirty="0" smtClean="0">
                <a:solidFill>
                  <a:srgbClr val="FF0000"/>
                </a:solidFill>
                <a:latin typeface="MS Mincho" pitchFamily="49" charset="-128"/>
                <a:ea typeface="MS Mincho" pitchFamily="49" charset="-128"/>
              </a:rPr>
              <a:t>います</a:t>
            </a:r>
            <a:r>
              <a:rPr lang="ja-JP" altLang="en-US" sz="2000" dirty="0" smtClean="0">
                <a:latin typeface="MS Mincho" pitchFamily="49" charset="-128"/>
                <a:ea typeface="MS Mincho" pitchFamily="49" charset="-128"/>
              </a:rPr>
              <a:t>か。</a:t>
            </a:r>
            <a:endParaRPr lang="en-US" altLang="ja-JP" sz="2000" dirty="0" smtClean="0">
              <a:latin typeface="MS Mincho" pitchFamily="49" charset="-128"/>
              <a:ea typeface="MS Mincho" pitchFamily="49" charset="-128"/>
            </a:endParaRPr>
          </a:p>
          <a:p>
            <a:pPr>
              <a:lnSpc>
                <a:spcPct val="150000"/>
              </a:lnSpc>
            </a:pPr>
            <a:r>
              <a:rPr lang="ja-JP" altLang="en-US" sz="2000" dirty="0" smtClean="0"/>
              <a:t>　　</a:t>
            </a:r>
            <a:r>
              <a:rPr lang="en-US" altLang="ja-JP" sz="2000" dirty="0" smtClean="0"/>
              <a:t> B</a:t>
            </a:r>
            <a:r>
              <a:rPr lang="ja-JP" altLang="en-US" sz="2000" dirty="0" smtClean="0"/>
              <a:t>：</a:t>
            </a:r>
            <a:r>
              <a:rPr lang="ja-JP" altLang="en-US" sz="2000" dirty="0" smtClean="0">
                <a:solidFill>
                  <a:srgbClr val="FF0000"/>
                </a:solidFill>
                <a:latin typeface="MS Mincho" pitchFamily="49" charset="-128"/>
                <a:ea typeface="MS Mincho" pitchFamily="49" charset="-128"/>
              </a:rPr>
              <a:t>木の下</a:t>
            </a:r>
            <a:r>
              <a:rPr lang="ja-JP" altLang="en-US" sz="2000" dirty="0" smtClean="0">
                <a:latin typeface="MS Mincho" pitchFamily="49" charset="-128"/>
                <a:ea typeface="MS Mincho" pitchFamily="49" charset="-128"/>
              </a:rPr>
              <a:t>に</a:t>
            </a:r>
            <a:r>
              <a:rPr lang="ja-JP" altLang="en-US" sz="2000" dirty="0" smtClean="0">
                <a:solidFill>
                  <a:srgbClr val="FF0000"/>
                </a:solidFill>
                <a:latin typeface="MS Mincho" pitchFamily="49" charset="-128"/>
                <a:ea typeface="MS Mincho" pitchFamily="49" charset="-128"/>
              </a:rPr>
              <a:t>います</a:t>
            </a:r>
            <a:r>
              <a:rPr lang="ja-JP" altLang="en-US" sz="2000" dirty="0" smtClean="0">
                <a:latin typeface="MS Mincho" pitchFamily="49" charset="-128"/>
                <a:ea typeface="MS Mincho" pitchFamily="49" charset="-128"/>
              </a:rPr>
              <a:t>。</a:t>
            </a:r>
            <a:endParaRPr lang="zh-CN" altLang="en-US" sz="2000" dirty="0">
              <a:latin typeface="MS Mincho" pitchFamily="49" charset="-128"/>
              <a:ea typeface="MS Mincho" pitchFamily="49" charset="-128"/>
            </a:endParaRPr>
          </a:p>
        </p:txBody>
      </p:sp>
      <p:pic>
        <p:nvPicPr>
          <p:cNvPr id="6" name="图片 7"/>
          <p:cNvPicPr>
            <a:picLocks noChangeAspect="1" noChangeArrowheads="1"/>
          </p:cNvPicPr>
          <p:nvPr/>
        </p:nvPicPr>
        <p:blipFill>
          <a:blip r:embed="rId3" cstate="print"/>
          <a:srcRect/>
          <a:stretch>
            <a:fillRect/>
          </a:stretch>
        </p:blipFill>
        <p:spPr bwMode="auto">
          <a:xfrm>
            <a:off x="1643607" y="1041343"/>
            <a:ext cx="547821" cy="657063"/>
          </a:xfrm>
          <a:prstGeom prst="rect">
            <a:avLst/>
          </a:prstGeom>
          <a:noFill/>
          <a:ln w="9525">
            <a:noFill/>
            <a:miter lim="800000"/>
            <a:headEnd/>
            <a:tailEnd/>
          </a:ln>
        </p:spPr>
      </p:pic>
      <p:sp>
        <p:nvSpPr>
          <p:cNvPr id="7" name="TextBox 6"/>
          <p:cNvSpPr txBox="1"/>
          <p:nvPr/>
        </p:nvSpPr>
        <p:spPr>
          <a:xfrm>
            <a:off x="2258021" y="1212614"/>
            <a:ext cx="9049407" cy="400110"/>
          </a:xfrm>
          <a:prstGeom prst="rect">
            <a:avLst/>
          </a:prstGeom>
          <a:noFill/>
        </p:spPr>
        <p:txBody>
          <a:bodyPr wrap="square" rtlCol="0">
            <a:spAutoFit/>
          </a:bodyPr>
          <a:lstStyle/>
          <a:p>
            <a:r>
              <a:rPr lang="ja-JP" altLang="en-US" sz="2000" b="1" dirty="0" smtClean="0">
                <a:solidFill>
                  <a:srgbClr val="0070C0"/>
                </a:solidFill>
                <a:latin typeface="MS Mincho" pitchFamily="49" charset="-128"/>
                <a:ea typeface="MS Mincho" pitchFamily="49" charset="-128"/>
              </a:rPr>
              <a:t>会話を作りましょう。</a:t>
            </a:r>
            <a:endParaRPr lang="en-US" altLang="ja-JP" sz="2000" b="1" dirty="0" smtClean="0">
              <a:solidFill>
                <a:srgbClr val="0070C0"/>
              </a:solidFill>
              <a:latin typeface="MS Mincho" pitchFamily="49" charset="-128"/>
              <a:ea typeface="MS Mincho" pitchFamily="49" charset="-128"/>
            </a:endParaRPr>
          </a:p>
        </p:txBody>
      </p:sp>
      <p:grpSp>
        <p:nvGrpSpPr>
          <p:cNvPr id="8" name="组合 8"/>
          <p:cNvGrpSpPr/>
          <p:nvPr/>
        </p:nvGrpSpPr>
        <p:grpSpPr>
          <a:xfrm>
            <a:off x="10450860" y="5050883"/>
            <a:ext cx="1202165" cy="1026532"/>
            <a:chOff x="10450860" y="5050883"/>
            <a:chExt cx="1202165" cy="1026532"/>
          </a:xfrm>
        </p:grpSpPr>
        <p:pic>
          <p:nvPicPr>
            <p:cNvPr id="9" name="图片 3"/>
            <p:cNvPicPr>
              <a:picLocks noChangeAspect="1" noChangeArrowheads="1"/>
            </p:cNvPicPr>
            <p:nvPr/>
          </p:nvPicPr>
          <p:blipFill>
            <a:blip r:embed="rId4" cstate="print"/>
            <a:srcRect/>
            <a:stretch>
              <a:fillRect/>
            </a:stretch>
          </p:blipFill>
          <p:spPr bwMode="auto">
            <a:xfrm>
              <a:off x="10450860" y="5050883"/>
              <a:ext cx="1081421" cy="1026532"/>
            </a:xfrm>
            <a:prstGeom prst="rect">
              <a:avLst/>
            </a:prstGeom>
            <a:noFill/>
            <a:ln w="9525">
              <a:noFill/>
              <a:miter lim="800000"/>
              <a:headEnd/>
              <a:tailEnd/>
            </a:ln>
          </p:spPr>
        </p:pic>
        <p:sp>
          <p:nvSpPr>
            <p:cNvPr id="10" name="TextBox 10">
              <a:hlinkClick r:id="rId5" action="ppaction://hlinksldjump"/>
            </p:cNvPr>
            <p:cNvSpPr txBox="1"/>
            <p:nvPr/>
          </p:nvSpPr>
          <p:spPr>
            <a:xfrm>
              <a:off x="10593659" y="5430644"/>
              <a:ext cx="1059366" cy="307777"/>
            </a:xfrm>
            <a:prstGeom prst="rect">
              <a:avLst/>
            </a:prstGeom>
            <a:noFill/>
          </p:spPr>
          <p:txBody>
            <a:bodyPr wrap="square" rtlCol="0">
              <a:spAutoFit/>
            </a:bodyPr>
            <a:lstStyle/>
            <a:p>
              <a:r>
                <a:rPr lang="ja-JP" altLang="en-US" sz="1000" dirty="0" smtClean="0">
                  <a:solidFill>
                    <a:schemeClr val="bg1"/>
                  </a:solidFill>
                  <a:latin typeface="MS Mincho" pitchFamily="49" charset="-128"/>
                  <a:ea typeface="MS Mincho" pitchFamily="49" charset="-128"/>
                </a:rPr>
                <a:t>　</a:t>
              </a:r>
              <a:r>
                <a:rPr lang="ja-JP" altLang="en-US" sz="1400" dirty="0" smtClean="0">
                  <a:solidFill>
                    <a:schemeClr val="bg1"/>
                  </a:solidFill>
                  <a:latin typeface="MS Mincho" pitchFamily="49" charset="-128"/>
                  <a:ea typeface="MS Mincho" pitchFamily="49" charset="-128"/>
                </a:rPr>
                <a:t>戻り</a:t>
              </a:r>
              <a:endParaRPr lang="zh-CN" altLang="en-US" sz="1400" dirty="0">
                <a:solidFill>
                  <a:schemeClr val="bg1"/>
                </a:solidFill>
                <a:latin typeface="MS Mincho" pitchFamily="49" charset="-128"/>
                <a:ea typeface="MS Mincho" pitchFamily="49" charset="-128"/>
              </a:endParaRPr>
            </a:p>
          </p:txBody>
        </p:sp>
      </p:grpSp>
      <p:sp>
        <p:nvSpPr>
          <p:cNvPr id="11" name="文本框 8"/>
          <p:cNvSpPr>
            <a:spLocks noChangeArrowheads="1"/>
          </p:cNvSpPr>
          <p:nvPr/>
        </p:nvSpPr>
        <p:spPr bwMode="auto">
          <a:xfrm>
            <a:off x="111125" y="111125"/>
            <a:ext cx="4581525" cy="523220"/>
          </a:xfrm>
          <a:prstGeom prst="rect">
            <a:avLst/>
          </a:prstGeom>
          <a:noFill/>
          <a:ln w="9525">
            <a:noFill/>
            <a:miter lim="800000"/>
            <a:headEnd/>
            <a:tailEnd/>
          </a:ln>
        </p:spPr>
        <p:txBody>
          <a:bodyPr>
            <a:spAutoFit/>
          </a:bodyPr>
          <a:lstStyle/>
          <a:p>
            <a:r>
              <a:rPr lang="ja-JP" altLang="en-US" sz="2800" b="1" dirty="0" smtClean="0">
                <a:solidFill>
                  <a:schemeClr val="bg1"/>
                </a:solidFill>
                <a:latin typeface="MS Mincho" pitchFamily="49" charset="-128"/>
                <a:ea typeface="MS Mincho" pitchFamily="49" charset="-128"/>
                <a:sym typeface="Adobe 黑体 Std R" pitchFamily="2" charset="-122"/>
              </a:rPr>
              <a:t>会話１</a:t>
            </a:r>
            <a:r>
              <a:rPr lang="ja-JP" altLang="en-US" sz="2800" b="1" dirty="0" smtClean="0">
                <a:solidFill>
                  <a:srgbClr val="FFFFFF"/>
                </a:solidFill>
                <a:latin typeface="MS Mincho" pitchFamily="49" charset="-128"/>
                <a:ea typeface="MS Mincho" pitchFamily="49" charset="-128"/>
                <a:sym typeface="Adobe 黑体 Std R" pitchFamily="2" charset="-122"/>
              </a:rPr>
              <a:t>（文法と練習）</a:t>
            </a:r>
            <a:endParaRPr lang="zh-CN" altLang="en-US" sz="2800" b="1" dirty="0">
              <a:solidFill>
                <a:schemeClr val="bg1"/>
              </a:solidFill>
              <a:latin typeface="MS Mincho" pitchFamily="49" charset="-128"/>
              <a:ea typeface="MS Mincho" pitchFamily="49" charset="-128"/>
              <a:sym typeface="Adobe 黑体 Std R" pitchFamily="2" charset="-122"/>
            </a:endParaRPr>
          </a:p>
        </p:txBody>
      </p:sp>
      <p:sp>
        <p:nvSpPr>
          <p:cNvPr id="12" name="TextBox 11"/>
          <p:cNvSpPr txBox="1"/>
          <p:nvPr/>
        </p:nvSpPr>
        <p:spPr>
          <a:xfrm>
            <a:off x="10058400" y="6434253"/>
            <a:ext cx="1973766" cy="261610"/>
          </a:xfrm>
          <a:prstGeom prst="rect">
            <a:avLst/>
          </a:prstGeom>
          <a:noFill/>
        </p:spPr>
        <p:txBody>
          <a:bodyPr wrap="square" rtlCol="0">
            <a:spAutoFit/>
          </a:bodyPr>
          <a:lstStyle/>
          <a:p>
            <a:r>
              <a:rPr lang="zh-CN" altLang="en-US" sz="1100" b="1" dirty="0" smtClean="0">
                <a:solidFill>
                  <a:schemeClr val="bg1"/>
                </a:solidFill>
              </a:rPr>
              <a:t>标准商务基础日语（第一册）</a:t>
            </a:r>
            <a:endParaRPr lang="zh-CN" altLang="en-US" sz="11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3011</TotalTime>
  <Pages>0</Pages>
  <Words>1247</Words>
  <Characters>0</Characters>
  <Application>Microsoft Office PowerPoint</Application>
  <DocSecurity>0</DocSecurity>
  <PresentationFormat>自定义</PresentationFormat>
  <Lines>0</Lines>
  <Paragraphs>355</Paragraphs>
  <Slides>31</Slides>
  <Notes>0</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帐户</dc:creator>
  <cp:lastModifiedBy>fulimin</cp:lastModifiedBy>
  <cp:revision>294</cp:revision>
  <dcterms:created xsi:type="dcterms:W3CDTF">2013-11-20T02:57:00Z</dcterms:created>
  <dcterms:modified xsi:type="dcterms:W3CDTF">2017-05-03T07:43:47Z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2052-9.1.0.4167</vt:lpwstr>
  </property>
</Properties>
</file>